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3" r:id="rId1"/>
    <p:sldMasterId id="2147483764" r:id="rId2"/>
    <p:sldMasterId id="2147483765" r:id="rId3"/>
    <p:sldMasterId id="2147483766" r:id="rId4"/>
  </p:sldMasterIdLst>
  <p:notesMasterIdLst>
    <p:notesMasterId r:id="rId4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x="9144000" cy="5143500" type="screen16x9"/>
  <p:notesSz cx="6858000" cy="9144000"/>
  <p:embeddedFontLst>
    <p:embeddedFont>
      <p:font typeface="Poppins" panose="020B0604020202020204" charset="0"/>
      <p:regular r:id="rId47"/>
      <p:bold r:id="rId48"/>
      <p:italic r:id="rId49"/>
      <p:boldItalic r:id="rId50"/>
    </p:embeddedFont>
    <p:embeddedFont>
      <p:font typeface="Poppins Medium" panose="020B0604020202020204" charset="0"/>
      <p:regular r:id="rId51"/>
      <p:bold r:id="rId52"/>
      <p:italic r:id="rId53"/>
      <p:boldItalic r:id="rId54"/>
    </p:embeddedFont>
    <p:embeddedFont>
      <p:font typeface="Poppins SemiBold" panose="020B060402020202020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2" autoAdjust="0"/>
    <p:restoredTop sz="94660"/>
  </p:normalViewPr>
  <p:slideViewPr>
    <p:cSldViewPr snapToGrid="0">
      <p:cViewPr varScale="1">
        <p:scale>
          <a:sx n="119" d="100"/>
          <a:sy n="119" d="100"/>
        </p:scale>
        <p:origin x="4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8.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4.xml"/><Relationship Id="rId51" Type="http://schemas.openxmlformats.org/officeDocument/2006/relationships/font" Target="fonts/font5.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03615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JVngd3KSFR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youtu.be/QKfxHdgI7nQ"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ocs.google.com/document/d/1NbVTv-_tow_rM9zNrLlBrF4ziFna039ba-ic5vIDNPM/edi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youtu.be/dFDT1ZRIMnU"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cs.google.com/document/d/1oUDd0KM5rYWv1NTR7kML65qyBW9uYLU-H1FVEmN3dFk/edit?usp=sharing"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docs.google.com/document/d/1E69m5pUzrhEthpfLoYfaO7UmHphCGTq6skScNOenXQ4/edit?usp=sharing"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ocs.google.com/document/d/1HGDDYZ1LD0LeNkzvEeMeIduDUQ72khmmsBwgsw2KZo0/edit?usp=sharing"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docs.google.com/document/d/1g432FWQHvyO4u5EDLkiKOERou9n3EyOomcU98Ma4Vc0/edit?usp=sharing"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youtu.be/gAzsX4RvwXc"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youtu.be/3MIGCGEis9A"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youtu.be/CBJPfpNtiMY"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youtu.be/T88pAOfWu58"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youtu.be/JN0ry2kFlM0"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help.seesaw.me/hc/en-us/articles/115005120583-Seesaw-Icon-Shortcut"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docs.google.com/document/d/11lfLpME63HVhvM1br8ME5GVLzVxOFSsow9wveAb6X7U/edit?usp=sharing"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RdFms78Ftx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docs.google.com/forms/d/e/1FAIpQLSeu4JjuGO74QVCNXyoPflKWLI3FLPMcBu7HLnNgIg65PNSl2w/viewform?usp=sf_link"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7tT0HCmvyQ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8"/>
        <p:cNvGrpSpPr/>
        <p:nvPr/>
      </p:nvGrpSpPr>
      <p:grpSpPr>
        <a:xfrm>
          <a:off x="0" y="0"/>
          <a:ext cx="0" cy="0"/>
          <a:chOff x="0" y="0"/>
          <a:chExt cx="0" cy="0"/>
        </a:xfrm>
      </p:grpSpPr>
      <p:sp>
        <p:nvSpPr>
          <p:cNvPr id="1859" name="Google Shape;1859;g718fed47c6_1_25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0" name="Google Shape;1860;g718fed47c6_1_25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419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5"/>
        <p:cNvGrpSpPr/>
        <p:nvPr/>
      </p:nvGrpSpPr>
      <p:grpSpPr>
        <a:xfrm>
          <a:off x="0" y="0"/>
          <a:ext cx="0" cy="0"/>
          <a:chOff x="0" y="0"/>
          <a:chExt cx="0" cy="0"/>
        </a:xfrm>
      </p:grpSpPr>
      <p:sp>
        <p:nvSpPr>
          <p:cNvPr id="1946" name="Google Shape;1946;g6fe5d3a90f_0_18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7" name="Google Shape;1947;g6fe5d3a90f_0_1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NOT APPLICABLE TO SEESAW FOR SCHOOLS TEACHERS: </a:t>
            </a:r>
            <a:r>
              <a:rPr lang="en">
                <a:solidFill>
                  <a:schemeClr val="dk1"/>
                </a:solidFill>
              </a:rPr>
              <a:t>Your admin will add students to your classes.</a:t>
            </a:r>
            <a:endParaRPr/>
          </a:p>
        </p:txBody>
      </p:sp>
    </p:spTree>
    <p:extLst>
      <p:ext uri="{BB962C8B-B14F-4D97-AF65-F5344CB8AC3E}">
        <p14:creationId xmlns:p14="http://schemas.microsoft.com/office/powerpoint/2010/main" val="1548843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1"/>
        <p:cNvGrpSpPr/>
        <p:nvPr/>
      </p:nvGrpSpPr>
      <p:grpSpPr>
        <a:xfrm>
          <a:off x="0" y="0"/>
          <a:ext cx="0" cy="0"/>
          <a:chOff x="0" y="0"/>
          <a:chExt cx="0" cy="0"/>
        </a:xfrm>
      </p:grpSpPr>
      <p:sp>
        <p:nvSpPr>
          <p:cNvPr id="1952" name="Google Shape;1952;g6fe5d3a90f_0_18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3" name="Google Shape;1953;g6fe5d3a90f_0_18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Video link: </a:t>
            </a:r>
            <a:r>
              <a:rPr lang="en" u="sng">
                <a:solidFill>
                  <a:schemeClr val="hlink"/>
                </a:solidFill>
                <a:hlinkClick r:id="rId3"/>
              </a:rPr>
              <a:t>https://youtu.be/JVngd3KSFRY</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Typically, we would advise that you invite family members to view student work. However, since work is being completed remotely at home, we are not advising you to invite family members at this time.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NOT APPLICABLE TO SEESAW FOR SCHOOLS TEACHERS: </a:t>
            </a:r>
            <a:r>
              <a:rPr lang="en">
                <a:solidFill>
                  <a:schemeClr val="dk1"/>
                </a:solidFill>
              </a:rPr>
              <a:t>Your admin will add students to your classes.</a:t>
            </a:r>
            <a:endParaRPr>
              <a:solidFill>
                <a:schemeClr val="dk1"/>
              </a:solidFill>
              <a:uFill>
                <a:noFill/>
              </a:uFill>
              <a:hlinkClick r:id="rId3"/>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710724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7"/>
        <p:cNvGrpSpPr/>
        <p:nvPr/>
      </p:nvGrpSpPr>
      <p:grpSpPr>
        <a:xfrm>
          <a:off x="0" y="0"/>
          <a:ext cx="0" cy="0"/>
          <a:chOff x="0" y="0"/>
          <a:chExt cx="0" cy="0"/>
        </a:xfrm>
      </p:grpSpPr>
      <p:sp>
        <p:nvSpPr>
          <p:cNvPr id="1958" name="Google Shape;1958;g718fed47c6_1_3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9" name="Google Shape;1959;g718fed47c6_1_3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NOT APPLICABLE TO SEESAW FOR SCHOOLS TEACHERS: </a:t>
            </a:r>
            <a:r>
              <a:rPr lang="en">
                <a:solidFill>
                  <a:schemeClr val="dk1"/>
                </a:solidFill>
              </a:rPr>
              <a:t>Your admin will add students to your classes.</a:t>
            </a:r>
            <a:endParaRPr/>
          </a:p>
        </p:txBody>
      </p:sp>
    </p:spTree>
    <p:extLst>
      <p:ext uri="{BB962C8B-B14F-4D97-AF65-F5344CB8AC3E}">
        <p14:creationId xmlns:p14="http://schemas.microsoft.com/office/powerpoint/2010/main" val="1464459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3"/>
        <p:cNvGrpSpPr/>
        <p:nvPr/>
      </p:nvGrpSpPr>
      <p:grpSpPr>
        <a:xfrm>
          <a:off x="0" y="0"/>
          <a:ext cx="0" cy="0"/>
          <a:chOff x="0" y="0"/>
          <a:chExt cx="0" cy="0"/>
        </a:xfrm>
      </p:grpSpPr>
      <p:sp>
        <p:nvSpPr>
          <p:cNvPr id="1974" name="Google Shape;1974;g718fed47c6_1_1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5" name="Google Shape;1975;g718fed47c6_1_1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SEESAW FOR SCHOOLS TEACHERS: </a:t>
            </a:r>
            <a:r>
              <a:rPr lang="en"/>
              <a:t>Your administrator MAY get your students’ codes for you. If your administrator wants you to get students codes, they will need to enable this setting in their admin dashboard.</a:t>
            </a:r>
            <a:endParaRPr/>
          </a:p>
        </p:txBody>
      </p:sp>
    </p:spTree>
    <p:extLst>
      <p:ext uri="{BB962C8B-B14F-4D97-AF65-F5344CB8AC3E}">
        <p14:creationId xmlns:p14="http://schemas.microsoft.com/office/powerpoint/2010/main" val="3365546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9"/>
        <p:cNvGrpSpPr/>
        <p:nvPr/>
      </p:nvGrpSpPr>
      <p:grpSpPr>
        <a:xfrm>
          <a:off x="0" y="0"/>
          <a:ext cx="0" cy="0"/>
          <a:chOff x="0" y="0"/>
          <a:chExt cx="0" cy="0"/>
        </a:xfrm>
      </p:grpSpPr>
      <p:sp>
        <p:nvSpPr>
          <p:cNvPr id="1980" name="Google Shape;1980;g718fed47c6_0_2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1" name="Google Shape;1981;g718fed47c6_0_2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8002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3"/>
        <p:cNvGrpSpPr/>
        <p:nvPr/>
      </p:nvGrpSpPr>
      <p:grpSpPr>
        <a:xfrm>
          <a:off x="0" y="0"/>
          <a:ext cx="0" cy="0"/>
          <a:chOff x="0" y="0"/>
          <a:chExt cx="0" cy="0"/>
        </a:xfrm>
      </p:grpSpPr>
      <p:sp>
        <p:nvSpPr>
          <p:cNvPr id="2004" name="Google Shape;2004;g718fed47c6_0_2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5" name="Google Shape;2005;g718fed47c6_0_2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785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9"/>
        <p:cNvGrpSpPr/>
        <p:nvPr/>
      </p:nvGrpSpPr>
      <p:grpSpPr>
        <a:xfrm>
          <a:off x="0" y="0"/>
          <a:ext cx="0" cy="0"/>
          <a:chOff x="0" y="0"/>
          <a:chExt cx="0" cy="0"/>
        </a:xfrm>
      </p:grpSpPr>
      <p:sp>
        <p:nvSpPr>
          <p:cNvPr id="2010" name="Google Shape;2010;g718fed47c6_1_1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1" name="Google Shape;2011;g718fed47c6_1_1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Video link: </a:t>
            </a:r>
            <a:r>
              <a:rPr lang="en" u="sng">
                <a:solidFill>
                  <a:schemeClr val="hlink"/>
                </a:solidFill>
                <a:hlinkClick r:id="rId3"/>
              </a:rPr>
              <a:t>https://youtu.be/QKfxHdgI7nQ</a:t>
            </a:r>
            <a:endParaRPr/>
          </a:p>
        </p:txBody>
      </p:sp>
    </p:spTree>
    <p:extLst>
      <p:ext uri="{BB962C8B-B14F-4D97-AF65-F5344CB8AC3E}">
        <p14:creationId xmlns:p14="http://schemas.microsoft.com/office/powerpoint/2010/main" val="1183334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5"/>
        <p:cNvGrpSpPr/>
        <p:nvPr/>
      </p:nvGrpSpPr>
      <p:grpSpPr>
        <a:xfrm>
          <a:off x="0" y="0"/>
          <a:ext cx="0" cy="0"/>
          <a:chOff x="0" y="0"/>
          <a:chExt cx="0" cy="0"/>
        </a:xfrm>
      </p:grpSpPr>
      <p:sp>
        <p:nvSpPr>
          <p:cNvPr id="2016" name="Google Shape;2016;g718fed47c6_1_1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7" name="Google Shape;2017;g718fed47c6_1_1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pager link: </a:t>
            </a:r>
            <a:r>
              <a:rPr lang="en" u="sng">
                <a:solidFill>
                  <a:schemeClr val="hlink"/>
                </a:solidFill>
                <a:hlinkClick r:id="rId3"/>
              </a:rPr>
              <a:t>https://docs.google.com/document/d/1NbVTv-_tow_rM9zNrLlBrF4ziFna039ba-ic5vIDNPM/edit</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22362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8"/>
        <p:cNvGrpSpPr/>
        <p:nvPr/>
      </p:nvGrpSpPr>
      <p:grpSpPr>
        <a:xfrm>
          <a:off x="0" y="0"/>
          <a:ext cx="0" cy="0"/>
          <a:chOff x="0" y="0"/>
          <a:chExt cx="0" cy="0"/>
        </a:xfrm>
      </p:grpSpPr>
      <p:sp>
        <p:nvSpPr>
          <p:cNvPr id="2029" name="Google Shape;2029;g718fed47c6_1_25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0" name="Google Shape;2030;g718fed47c6_1_25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2384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g718fed47c6_1_1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6" name="Google Shape;2036;g718fed47c6_1_1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6348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4"/>
        <p:cNvGrpSpPr/>
        <p:nvPr/>
      </p:nvGrpSpPr>
      <p:grpSpPr>
        <a:xfrm>
          <a:off x="0" y="0"/>
          <a:ext cx="0" cy="0"/>
          <a:chOff x="0" y="0"/>
          <a:chExt cx="0" cy="0"/>
        </a:xfrm>
      </p:grpSpPr>
      <p:sp>
        <p:nvSpPr>
          <p:cNvPr id="1865" name="Google Shape;1865;g718fed47c6_1_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6" name="Google Shape;1866;g718fed47c6_1_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2378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0"/>
        <p:cNvGrpSpPr/>
        <p:nvPr/>
      </p:nvGrpSpPr>
      <p:grpSpPr>
        <a:xfrm>
          <a:off x="0" y="0"/>
          <a:ext cx="0" cy="0"/>
          <a:chOff x="0" y="0"/>
          <a:chExt cx="0" cy="0"/>
        </a:xfrm>
      </p:grpSpPr>
      <p:sp>
        <p:nvSpPr>
          <p:cNvPr id="2041" name="Google Shape;2041;g718fed47c6_1_25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2" name="Google Shape;2042;g718fed47c6_1_2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Video link: </a:t>
            </a:r>
            <a:r>
              <a:rPr lang="en" sz="1200" u="sng">
                <a:solidFill>
                  <a:schemeClr val="hlink"/>
                </a:solidFill>
                <a:hlinkClick r:id="rId3"/>
              </a:rPr>
              <a:t>https://youtu.be/dFDT1ZRIMnU</a:t>
            </a:r>
            <a:endParaRPr sz="1200">
              <a:solidFill>
                <a:schemeClr val="dk1"/>
              </a:solidFill>
            </a:endParaRPr>
          </a:p>
        </p:txBody>
      </p:sp>
    </p:spTree>
    <p:extLst>
      <p:ext uri="{BB962C8B-B14F-4D97-AF65-F5344CB8AC3E}">
        <p14:creationId xmlns:p14="http://schemas.microsoft.com/office/powerpoint/2010/main" val="12618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6"/>
        <p:cNvGrpSpPr/>
        <p:nvPr/>
      </p:nvGrpSpPr>
      <p:grpSpPr>
        <a:xfrm>
          <a:off x="0" y="0"/>
          <a:ext cx="0" cy="0"/>
          <a:chOff x="0" y="0"/>
          <a:chExt cx="0" cy="0"/>
        </a:xfrm>
      </p:grpSpPr>
      <p:sp>
        <p:nvSpPr>
          <p:cNvPr id="2047" name="Google Shape;2047;g718fed47c6_0_27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8" name="Google Shape;2048;g718fed47c6_0_2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pager link: </a:t>
            </a:r>
            <a:r>
              <a:rPr lang="en" u="sng">
                <a:solidFill>
                  <a:schemeClr val="hlink"/>
                </a:solidFill>
                <a:hlinkClick r:id="rId3"/>
              </a:rPr>
              <a:t>https://docs.google.com/document/d/1oUDd0KM5rYWv1NTR7kML65qyBW9uYLU-H1FVEmN3dFk/edit?usp=sharing</a:t>
            </a:r>
            <a:endParaRPr/>
          </a:p>
          <a:p>
            <a:pPr marL="0" lvl="0" indent="0" algn="l" rtl="0">
              <a:spcBef>
                <a:spcPts val="0"/>
              </a:spcBef>
              <a:spcAft>
                <a:spcPts val="0"/>
              </a:spcAft>
              <a:buNone/>
            </a:pPr>
            <a:endParaRPr/>
          </a:p>
          <a:p>
            <a:pPr marL="0" lvl="0" indent="0" algn="l" rtl="0">
              <a:spcBef>
                <a:spcPts val="0"/>
              </a:spcBef>
              <a:spcAft>
                <a:spcPts val="0"/>
              </a:spcAft>
              <a:buNone/>
            </a:pPr>
            <a:r>
              <a:rPr lang="en"/>
              <a:t>Spanish link: </a:t>
            </a:r>
            <a:r>
              <a:rPr lang="en" u="sng">
                <a:solidFill>
                  <a:schemeClr val="hlink"/>
                </a:solidFill>
                <a:hlinkClick r:id="rId4"/>
              </a:rPr>
              <a:t>https://docs.google.com/document/d/1E69m5pUzrhEthpfLoYfaO7UmHphCGTq6skScNOenXQ4/edit?usp=sharing</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8923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718fed47c6_0_30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718fed47c6_0_30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Home learning ideas in English:</a:t>
            </a:r>
            <a:endParaRPr/>
          </a:p>
          <a:p>
            <a:pPr marL="0" lvl="0" indent="0" algn="l" rtl="0">
              <a:spcBef>
                <a:spcPts val="0"/>
              </a:spcBef>
              <a:spcAft>
                <a:spcPts val="0"/>
              </a:spcAft>
              <a:buNone/>
            </a:pPr>
            <a:r>
              <a:rPr lang="en" u="sng">
                <a:solidFill>
                  <a:schemeClr val="hlink"/>
                </a:solidFill>
                <a:hlinkClick r:id="rId3"/>
              </a:rPr>
              <a:t>https://docs.google.com/document/d/1HGDDYZ1LD0LeNkzvEeMeIduDUQ72khmmsBwgsw2KZo0/edit?usp=sharing</a:t>
            </a:r>
            <a:endParaRPr/>
          </a:p>
          <a:p>
            <a:pPr marL="0" lvl="0" indent="0" algn="l" rtl="0">
              <a:spcBef>
                <a:spcPts val="0"/>
              </a:spcBef>
              <a:spcAft>
                <a:spcPts val="0"/>
              </a:spcAft>
              <a:buNone/>
            </a:pPr>
            <a:endParaRPr/>
          </a:p>
          <a:p>
            <a:pPr marL="0" lvl="0" indent="0" algn="l" rtl="0">
              <a:spcBef>
                <a:spcPts val="0"/>
              </a:spcBef>
              <a:spcAft>
                <a:spcPts val="0"/>
              </a:spcAft>
              <a:buNone/>
            </a:pPr>
            <a:r>
              <a:rPr lang="en"/>
              <a:t>Home learning ideas in Spanish: </a:t>
            </a:r>
            <a:r>
              <a:rPr lang="en" u="sng">
                <a:solidFill>
                  <a:schemeClr val="hlink"/>
                </a:solidFill>
                <a:hlinkClick r:id="rId4"/>
              </a:rPr>
              <a:t>https://docs.google.com/document/d/1g432FWQHvyO4u5EDLkiKOERou9n3EyOomcU98Ma4Vc0/edit?usp=sharing</a:t>
            </a:r>
            <a:endParaRPr b="1"/>
          </a:p>
          <a:p>
            <a:pPr marL="0" lvl="0" indent="0" algn="l" rtl="0">
              <a:spcBef>
                <a:spcPts val="0"/>
              </a:spcBef>
              <a:spcAft>
                <a:spcPts val="0"/>
              </a:spcAft>
              <a:buNone/>
            </a:pPr>
            <a:endParaRPr/>
          </a:p>
        </p:txBody>
      </p:sp>
    </p:spTree>
    <p:extLst>
      <p:ext uri="{BB962C8B-B14F-4D97-AF65-F5344CB8AC3E}">
        <p14:creationId xmlns:p14="http://schemas.microsoft.com/office/powerpoint/2010/main" val="4276403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4"/>
        <p:cNvGrpSpPr/>
        <p:nvPr/>
      </p:nvGrpSpPr>
      <p:grpSpPr>
        <a:xfrm>
          <a:off x="0" y="0"/>
          <a:ext cx="0" cy="0"/>
          <a:chOff x="0" y="0"/>
          <a:chExt cx="0" cy="0"/>
        </a:xfrm>
      </p:grpSpPr>
      <p:sp>
        <p:nvSpPr>
          <p:cNvPr id="2085" name="Google Shape;2085;g718fed47c6_1_1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6" name="Google Shape;2086;g718fed47c6_1_1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8958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0"/>
        <p:cNvGrpSpPr/>
        <p:nvPr/>
      </p:nvGrpSpPr>
      <p:grpSpPr>
        <a:xfrm>
          <a:off x="0" y="0"/>
          <a:ext cx="0" cy="0"/>
          <a:chOff x="0" y="0"/>
          <a:chExt cx="0" cy="0"/>
        </a:xfrm>
      </p:grpSpPr>
      <p:sp>
        <p:nvSpPr>
          <p:cNvPr id="2091" name="Google Shape;2091;g718fed47c6_1_2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2" name="Google Shape;2092;g718fed47c6_1_2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4601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g71850fdc04_0_1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4" name="Google Shape;2114;g71850fdc04_0_1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000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8"/>
        <p:cNvGrpSpPr/>
        <p:nvPr/>
      </p:nvGrpSpPr>
      <p:grpSpPr>
        <a:xfrm>
          <a:off x="0" y="0"/>
          <a:ext cx="0" cy="0"/>
          <a:chOff x="0" y="0"/>
          <a:chExt cx="0" cy="0"/>
        </a:xfrm>
      </p:grpSpPr>
      <p:sp>
        <p:nvSpPr>
          <p:cNvPr id="2119" name="Google Shape;2119;g718fed47c6_1_2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0" name="Google Shape;2120;g718fed47c6_1_2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rPr>
              <a:t>Video link: </a:t>
            </a:r>
            <a:r>
              <a:rPr lang="en" sz="1000" u="sng">
                <a:solidFill>
                  <a:schemeClr val="accent1"/>
                </a:solidFill>
                <a:hlinkClick r:id="rId3"/>
              </a:rPr>
              <a:t>https://youtu.be/gAzsX4RvwXc</a:t>
            </a:r>
            <a:endParaRPr sz="1000">
              <a:solidFill>
                <a:schemeClr val="dk1"/>
              </a:solidFill>
            </a:endParaRPr>
          </a:p>
          <a:p>
            <a:pPr marL="0" lvl="0" indent="0" algn="l" rtl="0">
              <a:spcBef>
                <a:spcPts val="0"/>
              </a:spcBef>
              <a:spcAft>
                <a:spcPts val="0"/>
              </a:spcAft>
              <a:buNone/>
            </a:pPr>
            <a:endParaRPr sz="1000">
              <a:solidFill>
                <a:schemeClr val="dk1"/>
              </a:solidFill>
            </a:endParaRPr>
          </a:p>
        </p:txBody>
      </p:sp>
    </p:spTree>
    <p:extLst>
      <p:ext uri="{BB962C8B-B14F-4D97-AF65-F5344CB8AC3E}">
        <p14:creationId xmlns:p14="http://schemas.microsoft.com/office/powerpoint/2010/main" val="1014581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4"/>
        <p:cNvGrpSpPr/>
        <p:nvPr/>
      </p:nvGrpSpPr>
      <p:grpSpPr>
        <a:xfrm>
          <a:off x="0" y="0"/>
          <a:ext cx="0" cy="0"/>
          <a:chOff x="0" y="0"/>
          <a:chExt cx="0" cy="0"/>
        </a:xfrm>
      </p:grpSpPr>
      <p:sp>
        <p:nvSpPr>
          <p:cNvPr id="2125" name="Google Shape;2125;g71850fdc04_0_1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6" name="Google Shape;2126;g71850fdc04_0_1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89806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0"/>
        <p:cNvGrpSpPr/>
        <p:nvPr/>
      </p:nvGrpSpPr>
      <p:grpSpPr>
        <a:xfrm>
          <a:off x="0" y="0"/>
          <a:ext cx="0" cy="0"/>
          <a:chOff x="0" y="0"/>
          <a:chExt cx="0" cy="0"/>
        </a:xfrm>
      </p:grpSpPr>
      <p:sp>
        <p:nvSpPr>
          <p:cNvPr id="2131" name="Google Shape;2131;g718fed47c6_1_25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2" name="Google Shape;2132;g718fed47c6_1_2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Video link: </a:t>
            </a:r>
            <a:r>
              <a:rPr lang="en" sz="1000" u="sng">
                <a:solidFill>
                  <a:schemeClr val="hlink"/>
                </a:solidFill>
                <a:hlinkClick r:id="rId3"/>
              </a:rPr>
              <a:t>https://youtu.be/3MIGCGEis9A</a:t>
            </a:r>
            <a:endParaRPr sz="1000"/>
          </a:p>
          <a:p>
            <a:pPr marL="0" lvl="0" indent="0" algn="l" rtl="0">
              <a:spcBef>
                <a:spcPts val="0"/>
              </a:spcBef>
              <a:spcAft>
                <a:spcPts val="0"/>
              </a:spcAft>
              <a:buNone/>
            </a:pPr>
            <a:endParaRPr sz="1000">
              <a:solidFill>
                <a:schemeClr val="dk1"/>
              </a:solidFill>
            </a:endParaRPr>
          </a:p>
        </p:txBody>
      </p:sp>
    </p:spTree>
    <p:extLst>
      <p:ext uri="{BB962C8B-B14F-4D97-AF65-F5344CB8AC3E}">
        <p14:creationId xmlns:p14="http://schemas.microsoft.com/office/powerpoint/2010/main" val="25551814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6"/>
        <p:cNvGrpSpPr/>
        <p:nvPr/>
      </p:nvGrpSpPr>
      <p:grpSpPr>
        <a:xfrm>
          <a:off x="0" y="0"/>
          <a:ext cx="0" cy="0"/>
          <a:chOff x="0" y="0"/>
          <a:chExt cx="0" cy="0"/>
        </a:xfrm>
      </p:grpSpPr>
      <p:sp>
        <p:nvSpPr>
          <p:cNvPr id="2137" name="Google Shape;2137;g718fed47c6_1_2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8" name="Google Shape;2138;g718fed47c6_1_25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0630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g718fed47c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9" name="Google Shape;1879;g718fed47c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195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718fed47c6_1_2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718fed47c6_1_2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Video link: </a:t>
            </a:r>
            <a:r>
              <a:rPr lang="en" sz="1000" u="sng">
                <a:solidFill>
                  <a:schemeClr val="hlink"/>
                </a:solidFill>
                <a:hlinkClick r:id="rId3"/>
              </a:rPr>
              <a:t>https://youtu.be/CBJPfpNtiMY</a:t>
            </a: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p:txBody>
      </p:sp>
    </p:spTree>
    <p:extLst>
      <p:ext uri="{BB962C8B-B14F-4D97-AF65-F5344CB8AC3E}">
        <p14:creationId xmlns:p14="http://schemas.microsoft.com/office/powerpoint/2010/main" val="2533096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8"/>
        <p:cNvGrpSpPr/>
        <p:nvPr/>
      </p:nvGrpSpPr>
      <p:grpSpPr>
        <a:xfrm>
          <a:off x="0" y="0"/>
          <a:ext cx="0" cy="0"/>
          <a:chOff x="0" y="0"/>
          <a:chExt cx="0" cy="0"/>
        </a:xfrm>
      </p:grpSpPr>
      <p:sp>
        <p:nvSpPr>
          <p:cNvPr id="2149" name="Google Shape;2149;g718fed47c6_1_2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0" name="Google Shape;2150;g718fed47c6_1_25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8724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4"/>
        <p:cNvGrpSpPr/>
        <p:nvPr/>
      </p:nvGrpSpPr>
      <p:grpSpPr>
        <a:xfrm>
          <a:off x="0" y="0"/>
          <a:ext cx="0" cy="0"/>
          <a:chOff x="0" y="0"/>
          <a:chExt cx="0" cy="0"/>
        </a:xfrm>
      </p:grpSpPr>
      <p:sp>
        <p:nvSpPr>
          <p:cNvPr id="2155" name="Google Shape;2155;g718fed47c6_1_2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6" name="Google Shape;2156;g718fed47c6_1_2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Video link: </a:t>
            </a:r>
            <a:r>
              <a:rPr lang="en" sz="1000" u="sng">
                <a:solidFill>
                  <a:schemeClr val="hlink"/>
                </a:solidFill>
                <a:hlinkClick r:id="rId3"/>
              </a:rPr>
              <a:t>https://youtu.be/T88pAOfWu58</a:t>
            </a:r>
            <a:endParaRPr sz="1000"/>
          </a:p>
          <a:p>
            <a:pPr marL="0" lvl="0" indent="0" algn="l" rtl="0">
              <a:spcBef>
                <a:spcPts val="0"/>
              </a:spcBef>
              <a:spcAft>
                <a:spcPts val="0"/>
              </a:spcAft>
              <a:buNone/>
            </a:pPr>
            <a:endParaRPr sz="1000"/>
          </a:p>
        </p:txBody>
      </p:sp>
    </p:spTree>
    <p:extLst>
      <p:ext uri="{BB962C8B-B14F-4D97-AF65-F5344CB8AC3E}">
        <p14:creationId xmlns:p14="http://schemas.microsoft.com/office/powerpoint/2010/main" val="3838974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0"/>
        <p:cNvGrpSpPr/>
        <p:nvPr/>
      </p:nvGrpSpPr>
      <p:grpSpPr>
        <a:xfrm>
          <a:off x="0" y="0"/>
          <a:ext cx="0" cy="0"/>
          <a:chOff x="0" y="0"/>
          <a:chExt cx="0" cy="0"/>
        </a:xfrm>
      </p:grpSpPr>
      <p:sp>
        <p:nvSpPr>
          <p:cNvPr id="2161" name="Google Shape;2161;g718fed47c6_1_2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2" name="Google Shape;2162;g718fed47c6_1_2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573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8"/>
        <p:cNvGrpSpPr/>
        <p:nvPr/>
      </p:nvGrpSpPr>
      <p:grpSpPr>
        <a:xfrm>
          <a:off x="0" y="0"/>
          <a:ext cx="0" cy="0"/>
          <a:chOff x="0" y="0"/>
          <a:chExt cx="0" cy="0"/>
        </a:xfrm>
      </p:grpSpPr>
      <p:sp>
        <p:nvSpPr>
          <p:cNvPr id="2169" name="Google Shape;2169;g718fed47c6_1_2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0" name="Google Shape;2170;g718fed47c6_1_2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89728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6"/>
        <p:cNvGrpSpPr/>
        <p:nvPr/>
      </p:nvGrpSpPr>
      <p:grpSpPr>
        <a:xfrm>
          <a:off x="0" y="0"/>
          <a:ext cx="0" cy="0"/>
          <a:chOff x="0" y="0"/>
          <a:chExt cx="0" cy="0"/>
        </a:xfrm>
      </p:grpSpPr>
      <p:sp>
        <p:nvSpPr>
          <p:cNvPr id="2177" name="Google Shape;2177;g718fed47c6_1_26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8" name="Google Shape;2178;g718fed47c6_1_2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4991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2"/>
        <p:cNvGrpSpPr/>
        <p:nvPr/>
      </p:nvGrpSpPr>
      <p:grpSpPr>
        <a:xfrm>
          <a:off x="0" y="0"/>
          <a:ext cx="0" cy="0"/>
          <a:chOff x="0" y="0"/>
          <a:chExt cx="0" cy="0"/>
        </a:xfrm>
      </p:grpSpPr>
      <p:sp>
        <p:nvSpPr>
          <p:cNvPr id="2183" name="Google Shape;2183;g718fed47c6_1_2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4" name="Google Shape;2184;g718fed47c6_1_2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dk1"/>
                </a:solidFill>
                <a:latin typeface="Poppins"/>
                <a:ea typeface="Poppins"/>
                <a:cs typeface="Poppins"/>
                <a:sym typeface="Poppins"/>
              </a:rPr>
              <a:t>What are templates?</a:t>
            </a:r>
            <a:endParaRPr sz="1000" b="1">
              <a:solidFill>
                <a:schemeClr val="dk1"/>
              </a:solidFill>
              <a:latin typeface="Poppins"/>
              <a:ea typeface="Poppins"/>
              <a:cs typeface="Poppins"/>
              <a:sym typeface="Poppins"/>
            </a:endParaRPr>
          </a:p>
          <a:p>
            <a:pPr marL="0" lvl="0" indent="0" algn="l" rtl="0">
              <a:spcBef>
                <a:spcPts val="0"/>
              </a:spcBef>
              <a:spcAft>
                <a:spcPts val="0"/>
              </a:spcAft>
              <a:buNone/>
            </a:pPr>
            <a:r>
              <a:rPr lang="en" sz="1000">
                <a:solidFill>
                  <a:schemeClr val="dk1"/>
                </a:solidFill>
                <a:latin typeface="Poppins"/>
                <a:ea typeface="Poppins"/>
                <a:cs typeface="Poppins"/>
                <a:sym typeface="Poppins"/>
              </a:rPr>
              <a:t>Students will complete the activity using the template. They will be able to use all learning tools on top of anything you upload here.</a:t>
            </a:r>
            <a:endParaRPr sz="1000"/>
          </a:p>
          <a:p>
            <a:pPr marL="0" lvl="0" indent="0" algn="l" rtl="0">
              <a:spcBef>
                <a:spcPts val="0"/>
              </a:spcBef>
              <a:spcAft>
                <a:spcPts val="0"/>
              </a:spcAft>
              <a:buNone/>
            </a:pPr>
            <a:endParaRPr sz="1000"/>
          </a:p>
          <a:p>
            <a:pPr marL="0" lvl="0" indent="0" algn="l" rtl="0">
              <a:spcBef>
                <a:spcPts val="0"/>
              </a:spcBef>
              <a:spcAft>
                <a:spcPts val="0"/>
              </a:spcAft>
              <a:buNone/>
            </a:pPr>
            <a:r>
              <a:rPr lang="en" sz="1000"/>
              <a:t>Video link: </a:t>
            </a:r>
            <a:r>
              <a:rPr lang="en" sz="1000">
                <a:solidFill>
                  <a:schemeClr val="folHlink"/>
                </a:solidFill>
                <a:uFill>
                  <a:noFill/>
                </a:uFill>
                <a:hlinkClick r:id="rId3"/>
              </a:rPr>
              <a:t>https://youtu.be/JN0ry2kFlM0</a:t>
            </a:r>
            <a:endParaRPr sz="1000"/>
          </a:p>
          <a:p>
            <a:pPr marL="0" lvl="0" indent="0" algn="l" rtl="0">
              <a:spcBef>
                <a:spcPts val="0"/>
              </a:spcBef>
              <a:spcAft>
                <a:spcPts val="0"/>
              </a:spcAft>
              <a:buNone/>
            </a:pPr>
            <a:endParaRPr sz="1000"/>
          </a:p>
        </p:txBody>
      </p:sp>
    </p:spTree>
    <p:extLst>
      <p:ext uri="{BB962C8B-B14F-4D97-AF65-F5344CB8AC3E}">
        <p14:creationId xmlns:p14="http://schemas.microsoft.com/office/powerpoint/2010/main" val="38791576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g718fed47c6_1_2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0" name="Google Shape;2190;g718fed47c6_1_2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Icon shortcuts link: </a:t>
            </a:r>
            <a:r>
              <a:rPr lang="en" u="sng">
                <a:solidFill>
                  <a:schemeClr val="hlink"/>
                </a:solidFill>
                <a:hlinkClick r:id="rId3"/>
              </a:rPr>
              <a:t>https://help.seesaw.me/hc/en-us/articles/115005120583-Seesaw-Icon-Shortcut</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3644402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4"/>
        <p:cNvGrpSpPr/>
        <p:nvPr/>
      </p:nvGrpSpPr>
      <p:grpSpPr>
        <a:xfrm>
          <a:off x="0" y="0"/>
          <a:ext cx="0" cy="0"/>
          <a:chOff x="0" y="0"/>
          <a:chExt cx="0" cy="0"/>
        </a:xfrm>
      </p:grpSpPr>
      <p:sp>
        <p:nvSpPr>
          <p:cNvPr id="2195" name="Google Shape;2195;g71850fdc04_0_10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6" name="Google Shape;2196;g71850fdc04_0_1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Link to activities: </a:t>
            </a:r>
            <a:r>
              <a:rPr lang="en" u="sng">
                <a:solidFill>
                  <a:schemeClr val="hlink"/>
                </a:solidFill>
                <a:hlinkClick r:id="rId3"/>
              </a:rPr>
              <a:t>here</a:t>
            </a:r>
            <a:endParaRPr/>
          </a:p>
        </p:txBody>
      </p:sp>
    </p:spTree>
    <p:extLst>
      <p:ext uri="{BB962C8B-B14F-4D97-AF65-F5344CB8AC3E}">
        <p14:creationId xmlns:p14="http://schemas.microsoft.com/office/powerpoint/2010/main" val="3498594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0"/>
        <p:cNvGrpSpPr/>
        <p:nvPr/>
      </p:nvGrpSpPr>
      <p:grpSpPr>
        <a:xfrm>
          <a:off x="0" y="0"/>
          <a:ext cx="0" cy="0"/>
          <a:chOff x="0" y="0"/>
          <a:chExt cx="0" cy="0"/>
        </a:xfrm>
      </p:grpSpPr>
      <p:sp>
        <p:nvSpPr>
          <p:cNvPr id="2201" name="Google Shape;2201;g718fed47c6_1_26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2" name="Google Shape;2202;g718fed47c6_1_26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6814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3"/>
        <p:cNvGrpSpPr/>
        <p:nvPr/>
      </p:nvGrpSpPr>
      <p:grpSpPr>
        <a:xfrm>
          <a:off x="0" y="0"/>
          <a:ext cx="0" cy="0"/>
          <a:chOff x="0" y="0"/>
          <a:chExt cx="0" cy="0"/>
        </a:xfrm>
      </p:grpSpPr>
      <p:sp>
        <p:nvSpPr>
          <p:cNvPr id="1884" name="Google Shape;1884;g7e6dd85c4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5" name="Google Shape;1885;g7e6dd85c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Video link: </a:t>
            </a:r>
            <a:r>
              <a:rPr lang="en" u="sng">
                <a:solidFill>
                  <a:schemeClr val="hlink"/>
                </a:solidFill>
                <a:hlinkClick r:id="rId3"/>
              </a:rPr>
              <a:t>https://youtu.be/RdFms78FtxU</a:t>
            </a:r>
            <a:endParaRPr>
              <a:uFill>
                <a:noFill/>
              </a:uFill>
              <a:hlinkClick r:id="rId3"/>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885373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7"/>
        <p:cNvGrpSpPr/>
        <p:nvPr/>
      </p:nvGrpSpPr>
      <p:grpSpPr>
        <a:xfrm>
          <a:off x="0" y="0"/>
          <a:ext cx="0" cy="0"/>
          <a:chOff x="0" y="0"/>
          <a:chExt cx="0" cy="0"/>
        </a:xfrm>
      </p:grpSpPr>
      <p:sp>
        <p:nvSpPr>
          <p:cNvPr id="2208" name="Google Shape;2208;g718fed47c6_1_2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9" name="Google Shape;2209;g718fed47c6_1_2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Survey link: </a:t>
            </a:r>
            <a:r>
              <a:rPr lang="en" u="sng">
                <a:solidFill>
                  <a:schemeClr val="folHlink"/>
                </a:solidFill>
                <a:hlinkClick r:id="rId3"/>
              </a:rPr>
              <a:t>https://docs.google.com/forms/d/e/1FAIpQLSeu4JjuGO74QVCNXyoPflKWLI3FLPMcBu7HLnNgIg65PNSl2w/viewform?usp=sf_link</a:t>
            </a:r>
            <a:endParaRPr/>
          </a:p>
        </p:txBody>
      </p:sp>
    </p:spTree>
    <p:extLst>
      <p:ext uri="{BB962C8B-B14F-4D97-AF65-F5344CB8AC3E}">
        <p14:creationId xmlns:p14="http://schemas.microsoft.com/office/powerpoint/2010/main" val="7518949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3"/>
        <p:cNvGrpSpPr/>
        <p:nvPr/>
      </p:nvGrpSpPr>
      <p:grpSpPr>
        <a:xfrm>
          <a:off x="0" y="0"/>
          <a:ext cx="0" cy="0"/>
          <a:chOff x="0" y="0"/>
          <a:chExt cx="0" cy="0"/>
        </a:xfrm>
      </p:grpSpPr>
      <p:sp>
        <p:nvSpPr>
          <p:cNvPr id="2214" name="Google Shape;2214;g7d156e3cd7_0_37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5" name="Google Shape;2215;g7d156e3cd7_0_37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437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8"/>
        <p:cNvGrpSpPr/>
        <p:nvPr/>
      </p:nvGrpSpPr>
      <p:grpSpPr>
        <a:xfrm>
          <a:off x="0" y="0"/>
          <a:ext cx="0" cy="0"/>
          <a:chOff x="0" y="0"/>
          <a:chExt cx="0" cy="0"/>
        </a:xfrm>
      </p:grpSpPr>
      <p:sp>
        <p:nvSpPr>
          <p:cNvPr id="1889" name="Google Shape;1889;g81b696f582_267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0" name="Google Shape;1890;g81b696f582_267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355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1"/>
        <p:cNvGrpSpPr/>
        <p:nvPr/>
      </p:nvGrpSpPr>
      <p:grpSpPr>
        <a:xfrm>
          <a:off x="0" y="0"/>
          <a:ext cx="0" cy="0"/>
          <a:chOff x="0" y="0"/>
          <a:chExt cx="0" cy="0"/>
        </a:xfrm>
      </p:grpSpPr>
      <p:sp>
        <p:nvSpPr>
          <p:cNvPr id="1912" name="Google Shape;1912;g8161fe0591_34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3" name="Google Shape;1913;g8161fe0591_34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1057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6"/>
        <p:cNvGrpSpPr/>
        <p:nvPr/>
      </p:nvGrpSpPr>
      <p:grpSpPr>
        <a:xfrm>
          <a:off x="0" y="0"/>
          <a:ext cx="0" cy="0"/>
          <a:chOff x="0" y="0"/>
          <a:chExt cx="0" cy="0"/>
        </a:xfrm>
      </p:grpSpPr>
      <p:sp>
        <p:nvSpPr>
          <p:cNvPr id="1927" name="Google Shape;1927;g8161fe0591_34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8" name="Google Shape;1928;g8161fe0591_34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NOT APPLICABLE TO SEESAW FOR SCHOOLS TEACHERS: </a:t>
            </a:r>
            <a:r>
              <a:rPr lang="en"/>
              <a:t>Your admin will create your account.</a:t>
            </a:r>
            <a:endParaRPr/>
          </a:p>
        </p:txBody>
      </p:sp>
    </p:spTree>
    <p:extLst>
      <p:ext uri="{BB962C8B-B14F-4D97-AF65-F5344CB8AC3E}">
        <p14:creationId xmlns:p14="http://schemas.microsoft.com/office/powerpoint/2010/main" val="3098527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2"/>
        <p:cNvGrpSpPr/>
        <p:nvPr/>
      </p:nvGrpSpPr>
      <p:grpSpPr>
        <a:xfrm>
          <a:off x="0" y="0"/>
          <a:ext cx="0" cy="0"/>
          <a:chOff x="0" y="0"/>
          <a:chExt cx="0" cy="0"/>
        </a:xfrm>
      </p:grpSpPr>
      <p:sp>
        <p:nvSpPr>
          <p:cNvPr id="1933" name="Google Shape;1933;g71850fdc04_0_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4" name="Google Shape;1934;g71850fdc04_0_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Video link: </a:t>
            </a:r>
            <a:r>
              <a:rPr lang="en" u="sng">
                <a:solidFill>
                  <a:schemeClr val="hlink"/>
                </a:solidFill>
                <a:hlinkClick r:id="rId3"/>
              </a:rPr>
              <a:t>https://youtu.be/7tT0HCmvyQs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b="1">
                <a:solidFill>
                  <a:schemeClr val="dk1"/>
                </a:solidFill>
              </a:rPr>
              <a:t>NOT APPLICABLE TO SEESAW FOR SCHOOLS TEACHERS: </a:t>
            </a:r>
            <a:r>
              <a:rPr lang="en">
                <a:solidFill>
                  <a:schemeClr val="dk1"/>
                </a:solidFill>
              </a:rPr>
              <a:t>Your admin will add students to your classes.</a:t>
            </a:r>
            <a:endParaRPr/>
          </a:p>
        </p:txBody>
      </p:sp>
    </p:spTree>
    <p:extLst>
      <p:ext uri="{BB962C8B-B14F-4D97-AF65-F5344CB8AC3E}">
        <p14:creationId xmlns:p14="http://schemas.microsoft.com/office/powerpoint/2010/main" val="2194651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8"/>
        <p:cNvGrpSpPr/>
        <p:nvPr/>
      </p:nvGrpSpPr>
      <p:grpSpPr>
        <a:xfrm>
          <a:off x="0" y="0"/>
          <a:ext cx="0" cy="0"/>
          <a:chOff x="0" y="0"/>
          <a:chExt cx="0" cy="0"/>
        </a:xfrm>
      </p:grpSpPr>
      <p:sp>
        <p:nvSpPr>
          <p:cNvPr id="1939" name="Google Shape;1939;g8161fe0591_34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0" name="Google Shape;1940;g8161fe0591_34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NOT APPLICABLE TO SEESAW FOR SCHOOLS TEACHERS: </a:t>
            </a:r>
            <a:r>
              <a:rPr lang="en">
                <a:solidFill>
                  <a:schemeClr val="dk1"/>
                </a:solidFill>
              </a:rPr>
              <a:t>Your admin will create your account.</a:t>
            </a:r>
            <a:endParaRPr/>
          </a:p>
        </p:txBody>
      </p:sp>
    </p:spTree>
    <p:extLst>
      <p:ext uri="{BB962C8B-B14F-4D97-AF65-F5344CB8AC3E}">
        <p14:creationId xmlns:p14="http://schemas.microsoft.com/office/powerpoint/2010/main" val="2422271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Light Blue" type="title">
  <p:cSld name="TITL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grpSp>
        <p:nvGrpSpPr>
          <p:cNvPr id="10" name="Google Shape;10;p2"/>
          <p:cNvGrpSpPr/>
          <p:nvPr/>
        </p:nvGrpSpPr>
        <p:grpSpPr>
          <a:xfrm>
            <a:off x="4362450" y="432563"/>
            <a:ext cx="1294431" cy="312013"/>
            <a:chOff x="238125" y="1984425"/>
            <a:chExt cx="7034950" cy="1695725"/>
          </a:xfrm>
        </p:grpSpPr>
        <p:sp>
          <p:nvSpPr>
            <p:cNvPr id="11" name="Google Shape;11;p2"/>
            <p:cNvSpPr/>
            <p:nvPr/>
          </p:nvSpPr>
          <p:spPr>
            <a:xfrm>
              <a:off x="238125" y="1984425"/>
              <a:ext cx="1350750" cy="1695725"/>
            </a:xfrm>
            <a:custGeom>
              <a:avLst/>
              <a:gdLst/>
              <a:ahLst/>
              <a:cxnLst/>
              <a:rect l="l" t="t" r="r" b="b"/>
              <a:pathLst>
                <a:path w="54030" h="67829" extrusionOk="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480050" y="2498325"/>
              <a:ext cx="5793025" cy="1165150"/>
            </a:xfrm>
            <a:custGeom>
              <a:avLst/>
              <a:gdLst/>
              <a:ahLst/>
              <a:cxnLst/>
              <a:rect l="l" t="t" r="r" b="b"/>
              <a:pathLst>
                <a:path w="231721" h="46606" extrusionOk="0">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5085" y="4473"/>
            <a:ext cx="9149452" cy="5154079"/>
            <a:chOff x="238125" y="846675"/>
            <a:chExt cx="7140200" cy="4022225"/>
          </a:xfrm>
        </p:grpSpPr>
        <p:sp>
          <p:nvSpPr>
            <p:cNvPr id="14" name="Google Shape;14;p2"/>
            <p:cNvSpPr/>
            <p:nvPr/>
          </p:nvSpPr>
          <p:spPr>
            <a:xfrm>
              <a:off x="3203075" y="2074578"/>
              <a:ext cx="1674925" cy="1674650"/>
            </a:xfrm>
            <a:custGeom>
              <a:avLst/>
              <a:gdLst/>
              <a:ahLst/>
              <a:cxnLst/>
              <a:rect l="l" t="t" r="r" b="b"/>
              <a:pathLst>
                <a:path w="66997" h="66986" extrusionOk="0">
                  <a:moveTo>
                    <a:pt x="0" y="1"/>
                  </a:moveTo>
                  <a:lnTo>
                    <a:pt x="0" y="19277"/>
                  </a:lnTo>
                  <a:cubicBezTo>
                    <a:pt x="26313" y="19277"/>
                    <a:pt x="47720" y="40672"/>
                    <a:pt x="47720" y="66985"/>
                  </a:cubicBezTo>
                  <a:lnTo>
                    <a:pt x="66997" y="66985"/>
                  </a:lnTo>
                  <a:cubicBezTo>
                    <a:pt x="66997" y="30040"/>
                    <a:pt x="36945"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38125" y="2356975"/>
              <a:ext cx="1674625" cy="1674625"/>
            </a:xfrm>
            <a:custGeom>
              <a:avLst/>
              <a:gdLst/>
              <a:ahLst/>
              <a:cxnLst/>
              <a:rect l="l" t="t" r="r" b="b"/>
              <a:pathLst>
                <a:path w="66985" h="66985" extrusionOk="0">
                  <a:moveTo>
                    <a:pt x="47720" y="0"/>
                  </a:moveTo>
                  <a:cubicBezTo>
                    <a:pt x="47720" y="26313"/>
                    <a:pt x="26313" y="47708"/>
                    <a:pt x="0" y="47708"/>
                  </a:cubicBezTo>
                  <a:lnTo>
                    <a:pt x="0" y="66985"/>
                  </a:lnTo>
                  <a:cubicBezTo>
                    <a:pt x="36945" y="66985"/>
                    <a:pt x="66985" y="36933"/>
                    <a:pt x="669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703375" y="1519650"/>
              <a:ext cx="1674950" cy="1674950"/>
            </a:xfrm>
            <a:custGeom>
              <a:avLst/>
              <a:gdLst/>
              <a:ahLst/>
              <a:cxnLst/>
              <a:rect l="l" t="t" r="r" b="b"/>
              <a:pathLst>
                <a:path w="66998" h="66998" extrusionOk="0">
                  <a:moveTo>
                    <a:pt x="66997" y="1"/>
                  </a:moveTo>
                  <a:cubicBezTo>
                    <a:pt x="30052" y="1"/>
                    <a:pt x="1" y="30052"/>
                    <a:pt x="1" y="66997"/>
                  </a:cubicBezTo>
                  <a:lnTo>
                    <a:pt x="19277" y="66997"/>
                  </a:lnTo>
                  <a:cubicBezTo>
                    <a:pt x="19277" y="40685"/>
                    <a:pt x="40684" y="19277"/>
                    <a:pt x="66997" y="19277"/>
                  </a:cubicBezTo>
                  <a:lnTo>
                    <a:pt x="669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912725" y="2356975"/>
              <a:ext cx="1674350" cy="1674625"/>
            </a:xfrm>
            <a:custGeom>
              <a:avLst/>
              <a:gdLst/>
              <a:ahLst/>
              <a:cxnLst/>
              <a:rect l="l" t="t" r="r" b="b"/>
              <a:pathLst>
                <a:path w="66974" h="66985" extrusionOk="0">
                  <a:moveTo>
                    <a:pt x="1" y="0"/>
                  </a:moveTo>
                  <a:cubicBezTo>
                    <a:pt x="1" y="36933"/>
                    <a:pt x="30052" y="66985"/>
                    <a:pt x="66973" y="66985"/>
                  </a:cubicBezTo>
                  <a:lnTo>
                    <a:pt x="66973" y="47708"/>
                  </a:lnTo>
                  <a:cubicBezTo>
                    <a:pt x="40684" y="47708"/>
                    <a:pt x="19265" y="26313"/>
                    <a:pt x="19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703375" y="3193975"/>
              <a:ext cx="1674950" cy="1674925"/>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20025" y="846675"/>
              <a:ext cx="1674625" cy="1510325"/>
            </a:xfrm>
            <a:custGeom>
              <a:avLst/>
              <a:gdLst/>
              <a:ahLst/>
              <a:cxnLst/>
              <a:rect l="l" t="t" r="r" b="b"/>
              <a:pathLst>
                <a:path w="66985" h="60413" extrusionOk="0">
                  <a:moveTo>
                    <a:pt x="0" y="0"/>
                  </a:moveTo>
                  <a:lnTo>
                    <a:pt x="0" y="12692"/>
                  </a:lnTo>
                  <a:cubicBezTo>
                    <a:pt x="26313" y="12692"/>
                    <a:pt x="47709" y="34099"/>
                    <a:pt x="47709" y="60412"/>
                  </a:cubicBezTo>
                  <a:lnTo>
                    <a:pt x="66985" y="60412"/>
                  </a:lnTo>
                  <a:cubicBezTo>
                    <a:pt x="66985" y="33826"/>
                    <a:pt x="51423" y="10823"/>
                    <a:pt x="289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952025" y="3550875"/>
              <a:ext cx="1635050" cy="1314175"/>
            </a:xfrm>
            <a:custGeom>
              <a:avLst/>
              <a:gdLst/>
              <a:ahLst/>
              <a:cxnLst/>
              <a:rect l="l" t="t" r="r" b="b"/>
              <a:pathLst>
                <a:path w="65402" h="52567" extrusionOk="0">
                  <a:moveTo>
                    <a:pt x="65401" y="0"/>
                  </a:moveTo>
                  <a:cubicBezTo>
                    <a:pt x="33421" y="0"/>
                    <a:pt x="6608" y="22550"/>
                    <a:pt x="0" y="52566"/>
                  </a:cubicBezTo>
                  <a:lnTo>
                    <a:pt x="19919" y="52566"/>
                  </a:lnTo>
                  <a:cubicBezTo>
                    <a:pt x="26051" y="33278"/>
                    <a:pt x="44125" y="19276"/>
                    <a:pt x="65401" y="19276"/>
                  </a:cubicBezTo>
                  <a:lnTo>
                    <a:pt x="654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txBox="1">
            <a:spLocks noGrp="1"/>
          </p:cNvSpPr>
          <p:nvPr>
            <p:ph type="ctrTitle"/>
          </p:nvPr>
        </p:nvSpPr>
        <p:spPr>
          <a:xfrm>
            <a:off x="4229100" y="1291225"/>
            <a:ext cx="4344600" cy="2133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22" name="Google Shape;22;p2"/>
          <p:cNvSpPr txBox="1">
            <a:spLocks noGrp="1"/>
          </p:cNvSpPr>
          <p:nvPr>
            <p:ph type="subTitle" idx="1"/>
          </p:nvPr>
        </p:nvSpPr>
        <p:spPr>
          <a:xfrm>
            <a:off x="4229100" y="4244150"/>
            <a:ext cx="4714800" cy="81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2"/>
              </a:buClr>
              <a:buSzPts val="2100"/>
              <a:buFont typeface="Poppins SemiBold"/>
              <a:buNone/>
              <a:defRPr sz="2100">
                <a:solidFill>
                  <a:schemeClr val="accent2"/>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et's Dive In 1">
  <p:cSld name="CUSTOM_4_1">
    <p:bg>
      <p:bgPr>
        <a:solidFill>
          <a:schemeClr val="accent3"/>
        </a:solidFill>
        <a:effectLst/>
      </p:bgPr>
    </p:bg>
    <p:spTree>
      <p:nvGrpSpPr>
        <p:cNvPr id="1" name="Shape 140"/>
        <p:cNvGrpSpPr/>
        <p:nvPr/>
      </p:nvGrpSpPr>
      <p:grpSpPr>
        <a:xfrm>
          <a:off x="0" y="0"/>
          <a:ext cx="0" cy="0"/>
          <a:chOff x="0" y="0"/>
          <a:chExt cx="0" cy="0"/>
        </a:xfrm>
      </p:grpSpPr>
      <p:sp>
        <p:nvSpPr>
          <p:cNvPr id="141" name="Google Shape;141;p11"/>
          <p:cNvSpPr/>
          <p:nvPr/>
        </p:nvSpPr>
        <p:spPr>
          <a:xfrm>
            <a:off x="791711" y="2318801"/>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1"/>
          <p:cNvSpPr/>
          <p:nvPr/>
        </p:nvSpPr>
        <p:spPr>
          <a:xfrm rot="-5400000">
            <a:off x="-2189" y="779901"/>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1"/>
          <p:cNvSpPr/>
          <p:nvPr/>
        </p:nvSpPr>
        <p:spPr>
          <a:xfrm rot="10800000">
            <a:off x="2898424" y="2997216"/>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1"/>
          <p:cNvSpPr txBox="1"/>
          <p:nvPr/>
        </p:nvSpPr>
        <p:spPr>
          <a:xfrm>
            <a:off x="4410925" y="1198350"/>
            <a:ext cx="3411600" cy="17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Let’s  Dig Deeper</a:t>
            </a:r>
            <a:endParaRPr sz="5000">
              <a:solidFill>
                <a:schemeClr val="lt1"/>
              </a:solidFill>
              <a:latin typeface="Poppins SemiBold"/>
              <a:ea typeface="Poppins SemiBold"/>
              <a:cs typeface="Poppins SemiBold"/>
              <a:sym typeface="Poppins SemiBold"/>
            </a:endParaRPr>
          </a:p>
        </p:txBody>
      </p:sp>
      <p:sp>
        <p:nvSpPr>
          <p:cNvPr id="145" name="Google Shape;145;p11"/>
          <p:cNvSpPr/>
          <p:nvPr/>
        </p:nvSpPr>
        <p:spPr>
          <a:xfrm rot="5400000">
            <a:off x="752161" y="299722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Let's Review–Light Blue">
  <p:cSld name="CUSTOM_6_2_1">
    <p:spTree>
      <p:nvGrpSpPr>
        <p:cNvPr id="1" name="Shape 1532"/>
        <p:cNvGrpSpPr/>
        <p:nvPr/>
      </p:nvGrpSpPr>
      <p:grpSpPr>
        <a:xfrm>
          <a:off x="0" y="0"/>
          <a:ext cx="0" cy="0"/>
          <a:chOff x="0" y="0"/>
          <a:chExt cx="0" cy="0"/>
        </a:xfrm>
      </p:grpSpPr>
      <p:sp>
        <p:nvSpPr>
          <p:cNvPr id="1533" name="Google Shape;1533;p104"/>
          <p:cNvSpPr/>
          <p:nvPr/>
        </p:nvSpPr>
        <p:spPr>
          <a:xfrm rot="-5400000">
            <a:off x="-507252" y="-732147"/>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4" name="Google Shape;1534;p104"/>
          <p:cNvGrpSpPr/>
          <p:nvPr/>
        </p:nvGrpSpPr>
        <p:grpSpPr>
          <a:xfrm>
            <a:off x="425509" y="373527"/>
            <a:ext cx="806544" cy="1106677"/>
            <a:chOff x="2786575" y="1615875"/>
            <a:chExt cx="1843950" cy="2530125"/>
          </a:xfrm>
        </p:grpSpPr>
        <p:sp>
          <p:nvSpPr>
            <p:cNvPr id="1535" name="Google Shape;1535;p104"/>
            <p:cNvSpPr/>
            <p:nvPr/>
          </p:nvSpPr>
          <p:spPr>
            <a:xfrm>
              <a:off x="3133725" y="1784500"/>
              <a:ext cx="1181225" cy="1984600"/>
            </a:xfrm>
            <a:custGeom>
              <a:avLst/>
              <a:gdLst/>
              <a:ahLst/>
              <a:cxnLst/>
              <a:rect l="l" t="t" r="r" b="b"/>
              <a:pathLst>
                <a:path w="47249" h="79384" fill="none" extrusionOk="0">
                  <a:moveTo>
                    <a:pt x="26654" y="79384"/>
                  </a:moveTo>
                  <a:lnTo>
                    <a:pt x="3751" y="79384"/>
                  </a:lnTo>
                  <a:cubicBezTo>
                    <a:pt x="1659" y="79384"/>
                    <a:pt x="0" y="77725"/>
                    <a:pt x="0" y="75669"/>
                  </a:cubicBezTo>
                  <a:lnTo>
                    <a:pt x="0" y="3751"/>
                  </a:lnTo>
                  <a:cubicBezTo>
                    <a:pt x="0" y="1659"/>
                    <a:pt x="1659" y="0"/>
                    <a:pt x="3751" y="0"/>
                  </a:cubicBezTo>
                  <a:lnTo>
                    <a:pt x="43497" y="0"/>
                  </a:lnTo>
                  <a:cubicBezTo>
                    <a:pt x="45589" y="0"/>
                    <a:pt x="47248" y="1659"/>
                    <a:pt x="47248" y="3751"/>
                  </a:cubicBezTo>
                  <a:lnTo>
                    <a:pt x="47248" y="53668"/>
                  </a:lnTo>
                </a:path>
              </a:pathLst>
            </a:custGeom>
            <a:noFill/>
            <a:ln w="27950" cap="flat" cmpd="sng">
              <a:solidFill>
                <a:srgbClr val="00000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04"/>
            <p:cNvSpPr/>
            <p:nvPr/>
          </p:nvSpPr>
          <p:spPr>
            <a:xfrm>
              <a:off x="3562025" y="2790775"/>
              <a:ext cx="473400" cy="1247925"/>
            </a:xfrm>
            <a:custGeom>
              <a:avLst/>
              <a:gdLst/>
              <a:ahLst/>
              <a:cxnLst/>
              <a:rect l="l" t="t" r="r" b="b"/>
              <a:pathLst>
                <a:path w="18936" h="49917" fill="none" extrusionOk="0">
                  <a:moveTo>
                    <a:pt x="18935" y="14138"/>
                  </a:moveTo>
                  <a:lnTo>
                    <a:pt x="18935" y="3426"/>
                  </a:lnTo>
                  <a:cubicBezTo>
                    <a:pt x="18935" y="1551"/>
                    <a:pt x="17384" y="0"/>
                    <a:pt x="15509" y="0"/>
                  </a:cubicBezTo>
                  <a:lnTo>
                    <a:pt x="15509" y="0"/>
                  </a:lnTo>
                  <a:cubicBezTo>
                    <a:pt x="13597" y="0"/>
                    <a:pt x="12083" y="1551"/>
                    <a:pt x="12083" y="3426"/>
                  </a:cubicBezTo>
                  <a:lnTo>
                    <a:pt x="12083" y="29683"/>
                  </a:lnTo>
                  <a:lnTo>
                    <a:pt x="6168" y="24598"/>
                  </a:lnTo>
                  <a:cubicBezTo>
                    <a:pt x="4833" y="23227"/>
                    <a:pt x="2633" y="23227"/>
                    <a:pt x="1335" y="24598"/>
                  </a:cubicBezTo>
                  <a:lnTo>
                    <a:pt x="1335" y="24598"/>
                  </a:lnTo>
                  <a:cubicBezTo>
                    <a:pt x="0" y="25932"/>
                    <a:pt x="0" y="28096"/>
                    <a:pt x="1335" y="29395"/>
                  </a:cubicBezTo>
                  <a:lnTo>
                    <a:pt x="15509" y="47068"/>
                  </a:lnTo>
                  <a:lnTo>
                    <a:pt x="15509" y="49917"/>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04"/>
            <p:cNvSpPr/>
            <p:nvPr/>
          </p:nvSpPr>
          <p:spPr>
            <a:xfrm>
              <a:off x="4035400" y="3078400"/>
              <a:ext cx="171350" cy="283150"/>
            </a:xfrm>
            <a:custGeom>
              <a:avLst/>
              <a:gdLst/>
              <a:ahLst/>
              <a:cxnLst/>
              <a:rect l="l" t="t" r="r" b="b"/>
              <a:pathLst>
                <a:path w="6854" h="11326" fill="none" extrusionOk="0">
                  <a:moveTo>
                    <a:pt x="0" y="11217"/>
                  </a:moveTo>
                  <a:lnTo>
                    <a:pt x="0" y="3427"/>
                  </a:lnTo>
                  <a:cubicBezTo>
                    <a:pt x="0" y="1515"/>
                    <a:pt x="1515" y="0"/>
                    <a:pt x="3427" y="0"/>
                  </a:cubicBezTo>
                  <a:lnTo>
                    <a:pt x="3427" y="0"/>
                  </a:lnTo>
                  <a:cubicBezTo>
                    <a:pt x="5302" y="0"/>
                    <a:pt x="6853" y="1515"/>
                    <a:pt x="6853" y="3427"/>
                  </a:cubicBezTo>
                  <a:lnTo>
                    <a:pt x="6853" y="11326"/>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04"/>
            <p:cNvSpPr/>
            <p:nvPr/>
          </p:nvSpPr>
          <p:spPr>
            <a:xfrm>
              <a:off x="4205800" y="3126200"/>
              <a:ext cx="171350" cy="288550"/>
            </a:xfrm>
            <a:custGeom>
              <a:avLst/>
              <a:gdLst/>
              <a:ahLst/>
              <a:cxnLst/>
              <a:rect l="l" t="t" r="r" b="b"/>
              <a:pathLst>
                <a:path w="6854" h="11542" fill="none" extrusionOk="0">
                  <a:moveTo>
                    <a:pt x="1" y="3426"/>
                  </a:moveTo>
                  <a:cubicBezTo>
                    <a:pt x="1" y="1515"/>
                    <a:pt x="1516" y="0"/>
                    <a:pt x="3427" y="0"/>
                  </a:cubicBezTo>
                  <a:lnTo>
                    <a:pt x="3427" y="0"/>
                  </a:lnTo>
                  <a:cubicBezTo>
                    <a:pt x="5303" y="0"/>
                    <a:pt x="6854" y="1515"/>
                    <a:pt x="6854" y="3426"/>
                  </a:cubicBezTo>
                  <a:lnTo>
                    <a:pt x="6854" y="1154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04"/>
            <p:cNvSpPr/>
            <p:nvPr/>
          </p:nvSpPr>
          <p:spPr>
            <a:xfrm>
              <a:off x="4377125" y="3157750"/>
              <a:ext cx="171350" cy="894475"/>
            </a:xfrm>
            <a:custGeom>
              <a:avLst/>
              <a:gdLst/>
              <a:ahLst/>
              <a:cxnLst/>
              <a:rect l="l" t="t" r="r" b="b"/>
              <a:pathLst>
                <a:path w="6854" h="35779" fill="none" extrusionOk="0">
                  <a:moveTo>
                    <a:pt x="1" y="3427"/>
                  </a:moveTo>
                  <a:cubicBezTo>
                    <a:pt x="1" y="1515"/>
                    <a:pt x="1516" y="0"/>
                    <a:pt x="3427" y="0"/>
                  </a:cubicBezTo>
                  <a:lnTo>
                    <a:pt x="3427" y="0"/>
                  </a:lnTo>
                  <a:cubicBezTo>
                    <a:pt x="5303" y="0"/>
                    <a:pt x="6853" y="1515"/>
                    <a:pt x="6853" y="3427"/>
                  </a:cubicBezTo>
                  <a:lnTo>
                    <a:pt x="6853" y="23192"/>
                  </a:lnTo>
                  <a:lnTo>
                    <a:pt x="3427" y="32461"/>
                  </a:lnTo>
                  <a:lnTo>
                    <a:pt x="3427" y="35779"/>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04"/>
            <p:cNvSpPr/>
            <p:nvPr/>
          </p:nvSpPr>
          <p:spPr>
            <a:xfrm>
              <a:off x="3882100" y="4057625"/>
              <a:ext cx="642025" cy="88375"/>
            </a:xfrm>
            <a:custGeom>
              <a:avLst/>
              <a:gdLst/>
              <a:ahLst/>
              <a:cxnLst/>
              <a:rect l="l" t="t" r="r" b="b"/>
              <a:pathLst>
                <a:path w="25681" h="3535" fill="none" extrusionOk="0">
                  <a:moveTo>
                    <a:pt x="1" y="3535"/>
                  </a:moveTo>
                  <a:lnTo>
                    <a:pt x="1" y="0"/>
                  </a:lnTo>
                  <a:lnTo>
                    <a:pt x="25681" y="0"/>
                  </a:lnTo>
                  <a:lnTo>
                    <a:pt x="25681" y="3535"/>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04"/>
            <p:cNvSpPr/>
            <p:nvPr/>
          </p:nvSpPr>
          <p:spPr>
            <a:xfrm>
              <a:off x="3595375" y="1885475"/>
              <a:ext cx="257900" cy="25"/>
            </a:xfrm>
            <a:custGeom>
              <a:avLst/>
              <a:gdLst/>
              <a:ahLst/>
              <a:cxnLst/>
              <a:rect l="l" t="t" r="r" b="b"/>
              <a:pathLst>
                <a:path w="10316" h="1" fill="none" extrusionOk="0">
                  <a:moveTo>
                    <a:pt x="1" y="1"/>
                  </a:moveTo>
                  <a:lnTo>
                    <a:pt x="10316" y="1"/>
                  </a:lnTo>
                </a:path>
              </a:pathLst>
            </a:custGeom>
            <a:noFill/>
            <a:ln w="27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04"/>
            <p:cNvSpPr/>
            <p:nvPr/>
          </p:nvSpPr>
          <p:spPr>
            <a:xfrm>
              <a:off x="3246425" y="1990975"/>
              <a:ext cx="956700" cy="25"/>
            </a:xfrm>
            <a:custGeom>
              <a:avLst/>
              <a:gdLst/>
              <a:ahLst/>
              <a:cxnLst/>
              <a:rect l="l" t="t" r="r" b="b"/>
              <a:pathLst>
                <a:path w="38268" h="1" fill="none" extrusionOk="0">
                  <a:moveTo>
                    <a:pt x="1" y="0"/>
                  </a:moveTo>
                  <a:lnTo>
                    <a:pt x="38268" y="0"/>
                  </a:lnTo>
                </a:path>
              </a:pathLst>
            </a:custGeom>
            <a:noFill/>
            <a:ln w="27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04"/>
            <p:cNvSpPr/>
            <p:nvPr/>
          </p:nvSpPr>
          <p:spPr>
            <a:xfrm>
              <a:off x="4488025" y="2881825"/>
              <a:ext cx="36100" cy="36100"/>
            </a:xfrm>
            <a:custGeom>
              <a:avLst/>
              <a:gdLst/>
              <a:ahLst/>
              <a:cxnLst/>
              <a:rect l="l" t="t" r="r" b="b"/>
              <a:pathLst>
                <a:path w="1444" h="1444" extrusionOk="0">
                  <a:moveTo>
                    <a:pt x="722" y="1"/>
                  </a:moveTo>
                  <a:cubicBezTo>
                    <a:pt x="326" y="1"/>
                    <a:pt x="1" y="325"/>
                    <a:pt x="1" y="722"/>
                  </a:cubicBezTo>
                  <a:cubicBezTo>
                    <a:pt x="1" y="1155"/>
                    <a:pt x="326" y="1444"/>
                    <a:pt x="722" y="1444"/>
                  </a:cubicBezTo>
                  <a:cubicBezTo>
                    <a:pt x="1119" y="1444"/>
                    <a:pt x="1444" y="1155"/>
                    <a:pt x="1444" y="722"/>
                  </a:cubicBezTo>
                  <a:cubicBezTo>
                    <a:pt x="1444" y="325"/>
                    <a:pt x="1119"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04"/>
            <p:cNvSpPr/>
            <p:nvPr/>
          </p:nvSpPr>
          <p:spPr>
            <a:xfrm>
              <a:off x="4483525" y="2878225"/>
              <a:ext cx="45100" cy="45100"/>
            </a:xfrm>
            <a:custGeom>
              <a:avLst/>
              <a:gdLst/>
              <a:ahLst/>
              <a:cxnLst/>
              <a:rect l="l" t="t" r="r" b="b"/>
              <a:pathLst>
                <a:path w="1804" h="1804" extrusionOk="0">
                  <a:moveTo>
                    <a:pt x="902" y="361"/>
                  </a:moveTo>
                  <a:cubicBezTo>
                    <a:pt x="1227" y="361"/>
                    <a:pt x="1443" y="578"/>
                    <a:pt x="1443" y="902"/>
                  </a:cubicBezTo>
                  <a:cubicBezTo>
                    <a:pt x="1443" y="1191"/>
                    <a:pt x="1227" y="1407"/>
                    <a:pt x="902" y="1407"/>
                  </a:cubicBezTo>
                  <a:cubicBezTo>
                    <a:pt x="614" y="1407"/>
                    <a:pt x="361" y="1191"/>
                    <a:pt x="361" y="902"/>
                  </a:cubicBezTo>
                  <a:cubicBezTo>
                    <a:pt x="361" y="578"/>
                    <a:pt x="614" y="361"/>
                    <a:pt x="902" y="361"/>
                  </a:cubicBezTo>
                  <a:close/>
                  <a:moveTo>
                    <a:pt x="902" y="1"/>
                  </a:moveTo>
                  <a:cubicBezTo>
                    <a:pt x="433" y="1"/>
                    <a:pt x="1" y="397"/>
                    <a:pt x="1" y="902"/>
                  </a:cubicBezTo>
                  <a:cubicBezTo>
                    <a:pt x="1" y="1371"/>
                    <a:pt x="433" y="1804"/>
                    <a:pt x="902" y="1804"/>
                  </a:cubicBezTo>
                  <a:cubicBezTo>
                    <a:pt x="1407" y="1804"/>
                    <a:pt x="1804" y="1371"/>
                    <a:pt x="1804" y="902"/>
                  </a:cubicBezTo>
                  <a:cubicBezTo>
                    <a:pt x="1804" y="397"/>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04"/>
            <p:cNvSpPr/>
            <p:nvPr/>
          </p:nvSpPr>
          <p:spPr>
            <a:xfrm>
              <a:off x="4589925" y="2790775"/>
              <a:ext cx="36100" cy="36075"/>
            </a:xfrm>
            <a:custGeom>
              <a:avLst/>
              <a:gdLst/>
              <a:ahLst/>
              <a:cxnLst/>
              <a:rect l="l" t="t" r="r" b="b"/>
              <a:pathLst>
                <a:path w="1444" h="1443" extrusionOk="0">
                  <a:moveTo>
                    <a:pt x="722" y="0"/>
                  </a:moveTo>
                  <a:cubicBezTo>
                    <a:pt x="325" y="0"/>
                    <a:pt x="1" y="325"/>
                    <a:pt x="1" y="721"/>
                  </a:cubicBezTo>
                  <a:cubicBezTo>
                    <a:pt x="1" y="1118"/>
                    <a:pt x="325" y="1443"/>
                    <a:pt x="722" y="1443"/>
                  </a:cubicBezTo>
                  <a:cubicBezTo>
                    <a:pt x="1119" y="1443"/>
                    <a:pt x="1443" y="1118"/>
                    <a:pt x="1443" y="721"/>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04"/>
            <p:cNvSpPr/>
            <p:nvPr/>
          </p:nvSpPr>
          <p:spPr>
            <a:xfrm>
              <a:off x="4585425" y="2786250"/>
              <a:ext cx="45100" cy="45125"/>
            </a:xfrm>
            <a:custGeom>
              <a:avLst/>
              <a:gdLst/>
              <a:ahLst/>
              <a:cxnLst/>
              <a:rect l="l" t="t" r="r" b="b"/>
              <a:pathLst>
                <a:path w="1804" h="1805" extrusionOk="0">
                  <a:moveTo>
                    <a:pt x="902" y="361"/>
                  </a:moveTo>
                  <a:cubicBezTo>
                    <a:pt x="1226" y="361"/>
                    <a:pt x="1443" y="614"/>
                    <a:pt x="1443" y="902"/>
                  </a:cubicBezTo>
                  <a:cubicBezTo>
                    <a:pt x="1443" y="1227"/>
                    <a:pt x="1226" y="1443"/>
                    <a:pt x="902" y="1443"/>
                  </a:cubicBezTo>
                  <a:cubicBezTo>
                    <a:pt x="577" y="1443"/>
                    <a:pt x="361" y="1227"/>
                    <a:pt x="361" y="902"/>
                  </a:cubicBezTo>
                  <a:cubicBezTo>
                    <a:pt x="361" y="614"/>
                    <a:pt x="577" y="361"/>
                    <a:pt x="902" y="361"/>
                  </a:cubicBezTo>
                  <a:close/>
                  <a:moveTo>
                    <a:pt x="902" y="1"/>
                  </a:moveTo>
                  <a:cubicBezTo>
                    <a:pt x="397" y="1"/>
                    <a:pt x="0" y="434"/>
                    <a:pt x="0" y="902"/>
                  </a:cubicBezTo>
                  <a:cubicBezTo>
                    <a:pt x="0" y="1407"/>
                    <a:pt x="397" y="1804"/>
                    <a:pt x="902" y="1804"/>
                  </a:cubicBezTo>
                  <a:cubicBezTo>
                    <a:pt x="1371" y="1804"/>
                    <a:pt x="1804" y="1407"/>
                    <a:pt x="1804" y="902"/>
                  </a:cubicBezTo>
                  <a:cubicBezTo>
                    <a:pt x="1804" y="434"/>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04"/>
            <p:cNvSpPr/>
            <p:nvPr/>
          </p:nvSpPr>
          <p:spPr>
            <a:xfrm>
              <a:off x="4083175" y="2162300"/>
              <a:ext cx="36100" cy="36075"/>
            </a:xfrm>
            <a:custGeom>
              <a:avLst/>
              <a:gdLst/>
              <a:ahLst/>
              <a:cxnLst/>
              <a:rect l="l" t="t" r="r" b="b"/>
              <a:pathLst>
                <a:path w="1444" h="1443" extrusionOk="0">
                  <a:moveTo>
                    <a:pt x="722" y="0"/>
                  </a:moveTo>
                  <a:cubicBezTo>
                    <a:pt x="325" y="0"/>
                    <a:pt x="1" y="325"/>
                    <a:pt x="1" y="722"/>
                  </a:cubicBezTo>
                  <a:cubicBezTo>
                    <a:pt x="1" y="1118"/>
                    <a:pt x="325" y="1443"/>
                    <a:pt x="722" y="1443"/>
                  </a:cubicBezTo>
                  <a:cubicBezTo>
                    <a:pt x="1155" y="1443"/>
                    <a:pt x="1444" y="1118"/>
                    <a:pt x="1444" y="722"/>
                  </a:cubicBezTo>
                  <a:cubicBezTo>
                    <a:pt x="1444" y="325"/>
                    <a:pt x="1155"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04"/>
            <p:cNvSpPr/>
            <p:nvPr/>
          </p:nvSpPr>
          <p:spPr>
            <a:xfrm>
              <a:off x="4078675" y="2157775"/>
              <a:ext cx="45100" cy="45125"/>
            </a:xfrm>
            <a:custGeom>
              <a:avLst/>
              <a:gdLst/>
              <a:ahLst/>
              <a:cxnLst/>
              <a:rect l="l" t="t" r="r" b="b"/>
              <a:pathLst>
                <a:path w="1804" h="1805" extrusionOk="0">
                  <a:moveTo>
                    <a:pt x="902" y="362"/>
                  </a:moveTo>
                  <a:cubicBezTo>
                    <a:pt x="1227" y="362"/>
                    <a:pt x="1515" y="578"/>
                    <a:pt x="1443" y="903"/>
                  </a:cubicBezTo>
                  <a:cubicBezTo>
                    <a:pt x="1443" y="1191"/>
                    <a:pt x="1227" y="1444"/>
                    <a:pt x="902" y="1444"/>
                  </a:cubicBezTo>
                  <a:cubicBezTo>
                    <a:pt x="614" y="1444"/>
                    <a:pt x="397" y="1191"/>
                    <a:pt x="397" y="903"/>
                  </a:cubicBezTo>
                  <a:cubicBezTo>
                    <a:pt x="397" y="578"/>
                    <a:pt x="614" y="362"/>
                    <a:pt x="902" y="362"/>
                  </a:cubicBezTo>
                  <a:close/>
                  <a:moveTo>
                    <a:pt x="902" y="1"/>
                  </a:moveTo>
                  <a:cubicBezTo>
                    <a:pt x="433" y="1"/>
                    <a:pt x="0" y="398"/>
                    <a:pt x="0" y="903"/>
                  </a:cubicBezTo>
                  <a:cubicBezTo>
                    <a:pt x="0" y="1408"/>
                    <a:pt x="433" y="1804"/>
                    <a:pt x="902" y="1804"/>
                  </a:cubicBezTo>
                  <a:cubicBezTo>
                    <a:pt x="1407" y="1804"/>
                    <a:pt x="1804" y="1408"/>
                    <a:pt x="1804" y="903"/>
                  </a:cubicBezTo>
                  <a:cubicBezTo>
                    <a:pt x="1804" y="398"/>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04"/>
            <p:cNvSpPr/>
            <p:nvPr/>
          </p:nvSpPr>
          <p:spPr>
            <a:xfrm>
              <a:off x="4488025" y="1748425"/>
              <a:ext cx="36100" cy="36100"/>
            </a:xfrm>
            <a:custGeom>
              <a:avLst/>
              <a:gdLst/>
              <a:ahLst/>
              <a:cxnLst/>
              <a:rect l="l" t="t" r="r" b="b"/>
              <a:pathLst>
                <a:path w="1444" h="1444" extrusionOk="0">
                  <a:moveTo>
                    <a:pt x="722" y="0"/>
                  </a:moveTo>
                  <a:cubicBezTo>
                    <a:pt x="326" y="0"/>
                    <a:pt x="1" y="325"/>
                    <a:pt x="1" y="722"/>
                  </a:cubicBezTo>
                  <a:cubicBezTo>
                    <a:pt x="1" y="1119"/>
                    <a:pt x="326" y="1443"/>
                    <a:pt x="722" y="1443"/>
                  </a:cubicBezTo>
                  <a:cubicBezTo>
                    <a:pt x="1119" y="1443"/>
                    <a:pt x="1444" y="1119"/>
                    <a:pt x="1444" y="722"/>
                  </a:cubicBezTo>
                  <a:cubicBezTo>
                    <a:pt x="1444"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104"/>
            <p:cNvSpPr/>
            <p:nvPr/>
          </p:nvSpPr>
          <p:spPr>
            <a:xfrm>
              <a:off x="4483525" y="1743925"/>
              <a:ext cx="45100" cy="45100"/>
            </a:xfrm>
            <a:custGeom>
              <a:avLst/>
              <a:gdLst/>
              <a:ahLst/>
              <a:cxnLst/>
              <a:rect l="l" t="t" r="r" b="b"/>
              <a:pathLst>
                <a:path w="1804" h="1804" extrusionOk="0">
                  <a:moveTo>
                    <a:pt x="902" y="361"/>
                  </a:moveTo>
                  <a:cubicBezTo>
                    <a:pt x="1227" y="361"/>
                    <a:pt x="1443" y="577"/>
                    <a:pt x="1443" y="902"/>
                  </a:cubicBezTo>
                  <a:cubicBezTo>
                    <a:pt x="1443" y="1226"/>
                    <a:pt x="1227" y="1443"/>
                    <a:pt x="902" y="1443"/>
                  </a:cubicBezTo>
                  <a:cubicBezTo>
                    <a:pt x="614" y="1443"/>
                    <a:pt x="361" y="1226"/>
                    <a:pt x="361" y="902"/>
                  </a:cubicBezTo>
                  <a:cubicBezTo>
                    <a:pt x="361" y="577"/>
                    <a:pt x="614" y="361"/>
                    <a:pt x="902" y="361"/>
                  </a:cubicBezTo>
                  <a:close/>
                  <a:moveTo>
                    <a:pt x="902" y="0"/>
                  </a:moveTo>
                  <a:cubicBezTo>
                    <a:pt x="433" y="0"/>
                    <a:pt x="1" y="397"/>
                    <a:pt x="1" y="902"/>
                  </a:cubicBezTo>
                  <a:cubicBezTo>
                    <a:pt x="1" y="1407"/>
                    <a:pt x="433" y="1803"/>
                    <a:pt x="902" y="1803"/>
                  </a:cubicBezTo>
                  <a:cubicBezTo>
                    <a:pt x="1407" y="1803"/>
                    <a:pt x="1804" y="1407"/>
                    <a:pt x="1804" y="902"/>
                  </a:cubicBezTo>
                  <a:cubicBezTo>
                    <a:pt x="1804" y="397"/>
                    <a:pt x="1407"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04"/>
            <p:cNvSpPr/>
            <p:nvPr/>
          </p:nvSpPr>
          <p:spPr>
            <a:xfrm>
              <a:off x="3228400" y="1619475"/>
              <a:ext cx="36075" cy="36100"/>
            </a:xfrm>
            <a:custGeom>
              <a:avLst/>
              <a:gdLst/>
              <a:ahLst/>
              <a:cxnLst/>
              <a:rect l="l" t="t" r="r" b="b"/>
              <a:pathLst>
                <a:path w="1443" h="1444" extrusionOk="0">
                  <a:moveTo>
                    <a:pt x="722" y="1"/>
                  </a:moveTo>
                  <a:cubicBezTo>
                    <a:pt x="325" y="1"/>
                    <a:pt x="0" y="325"/>
                    <a:pt x="0" y="722"/>
                  </a:cubicBezTo>
                  <a:cubicBezTo>
                    <a:pt x="0" y="1155"/>
                    <a:pt x="325" y="1444"/>
                    <a:pt x="722" y="1444"/>
                  </a:cubicBezTo>
                  <a:cubicBezTo>
                    <a:pt x="1118" y="1444"/>
                    <a:pt x="1443" y="1155"/>
                    <a:pt x="1443" y="722"/>
                  </a:cubicBezTo>
                  <a:cubicBezTo>
                    <a:pt x="1443" y="325"/>
                    <a:pt x="1118"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04"/>
            <p:cNvSpPr/>
            <p:nvPr/>
          </p:nvSpPr>
          <p:spPr>
            <a:xfrm>
              <a:off x="3223875" y="1615875"/>
              <a:ext cx="45125" cy="45100"/>
            </a:xfrm>
            <a:custGeom>
              <a:avLst/>
              <a:gdLst/>
              <a:ahLst/>
              <a:cxnLst/>
              <a:rect l="l" t="t" r="r" b="b"/>
              <a:pathLst>
                <a:path w="1805" h="1804" extrusionOk="0">
                  <a:moveTo>
                    <a:pt x="903" y="361"/>
                  </a:moveTo>
                  <a:cubicBezTo>
                    <a:pt x="1227" y="361"/>
                    <a:pt x="1444" y="578"/>
                    <a:pt x="1444" y="902"/>
                  </a:cubicBezTo>
                  <a:cubicBezTo>
                    <a:pt x="1444" y="1191"/>
                    <a:pt x="1227" y="1443"/>
                    <a:pt x="903" y="1443"/>
                  </a:cubicBezTo>
                  <a:cubicBezTo>
                    <a:pt x="578" y="1443"/>
                    <a:pt x="362" y="1191"/>
                    <a:pt x="362" y="902"/>
                  </a:cubicBezTo>
                  <a:cubicBezTo>
                    <a:pt x="362" y="578"/>
                    <a:pt x="578" y="361"/>
                    <a:pt x="903" y="361"/>
                  </a:cubicBezTo>
                  <a:close/>
                  <a:moveTo>
                    <a:pt x="903" y="1"/>
                  </a:moveTo>
                  <a:cubicBezTo>
                    <a:pt x="398" y="1"/>
                    <a:pt x="1" y="397"/>
                    <a:pt x="1" y="902"/>
                  </a:cubicBezTo>
                  <a:cubicBezTo>
                    <a:pt x="1" y="1371"/>
                    <a:pt x="398" y="1804"/>
                    <a:pt x="903" y="1804"/>
                  </a:cubicBezTo>
                  <a:cubicBezTo>
                    <a:pt x="1408" y="1804"/>
                    <a:pt x="1804" y="1371"/>
                    <a:pt x="1804" y="902"/>
                  </a:cubicBezTo>
                  <a:cubicBezTo>
                    <a:pt x="1804" y="397"/>
                    <a:pt x="1408" y="1"/>
                    <a:pt x="9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04"/>
            <p:cNvSpPr/>
            <p:nvPr/>
          </p:nvSpPr>
          <p:spPr>
            <a:xfrm>
              <a:off x="2923625" y="2285825"/>
              <a:ext cx="36100" cy="36100"/>
            </a:xfrm>
            <a:custGeom>
              <a:avLst/>
              <a:gdLst/>
              <a:ahLst/>
              <a:cxnLst/>
              <a:rect l="l" t="t" r="r" b="b"/>
              <a:pathLst>
                <a:path w="1444" h="1444" extrusionOk="0">
                  <a:moveTo>
                    <a:pt x="722" y="0"/>
                  </a:moveTo>
                  <a:cubicBezTo>
                    <a:pt x="325" y="0"/>
                    <a:pt x="1" y="325"/>
                    <a:pt x="1" y="722"/>
                  </a:cubicBezTo>
                  <a:cubicBezTo>
                    <a:pt x="1" y="1119"/>
                    <a:pt x="325" y="1443"/>
                    <a:pt x="722" y="1443"/>
                  </a:cubicBezTo>
                  <a:cubicBezTo>
                    <a:pt x="1119" y="1443"/>
                    <a:pt x="1443" y="1119"/>
                    <a:pt x="1443" y="722"/>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04"/>
            <p:cNvSpPr/>
            <p:nvPr/>
          </p:nvSpPr>
          <p:spPr>
            <a:xfrm>
              <a:off x="2919125" y="2281325"/>
              <a:ext cx="45100" cy="45100"/>
            </a:xfrm>
            <a:custGeom>
              <a:avLst/>
              <a:gdLst/>
              <a:ahLst/>
              <a:cxnLst/>
              <a:rect l="l" t="t" r="r" b="b"/>
              <a:pathLst>
                <a:path w="1804" h="1804" extrusionOk="0">
                  <a:moveTo>
                    <a:pt x="902" y="361"/>
                  </a:moveTo>
                  <a:cubicBezTo>
                    <a:pt x="1227" y="361"/>
                    <a:pt x="1443" y="649"/>
                    <a:pt x="1443" y="902"/>
                  </a:cubicBezTo>
                  <a:cubicBezTo>
                    <a:pt x="1443" y="1226"/>
                    <a:pt x="1227" y="1443"/>
                    <a:pt x="902" y="1443"/>
                  </a:cubicBezTo>
                  <a:cubicBezTo>
                    <a:pt x="613" y="1443"/>
                    <a:pt x="361" y="1226"/>
                    <a:pt x="361" y="902"/>
                  </a:cubicBezTo>
                  <a:cubicBezTo>
                    <a:pt x="361" y="613"/>
                    <a:pt x="613" y="361"/>
                    <a:pt x="902" y="361"/>
                  </a:cubicBezTo>
                  <a:close/>
                  <a:moveTo>
                    <a:pt x="902" y="0"/>
                  </a:moveTo>
                  <a:cubicBezTo>
                    <a:pt x="433" y="0"/>
                    <a:pt x="0" y="433"/>
                    <a:pt x="0" y="902"/>
                  </a:cubicBezTo>
                  <a:cubicBezTo>
                    <a:pt x="0" y="1407"/>
                    <a:pt x="433" y="1803"/>
                    <a:pt x="902" y="1803"/>
                  </a:cubicBezTo>
                  <a:cubicBezTo>
                    <a:pt x="1407" y="1803"/>
                    <a:pt x="1804" y="1407"/>
                    <a:pt x="1804" y="902"/>
                  </a:cubicBezTo>
                  <a:cubicBezTo>
                    <a:pt x="1804" y="433"/>
                    <a:pt x="1407"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04"/>
            <p:cNvSpPr/>
            <p:nvPr/>
          </p:nvSpPr>
          <p:spPr>
            <a:xfrm>
              <a:off x="2791075" y="2421975"/>
              <a:ext cx="36100" cy="36100"/>
            </a:xfrm>
            <a:custGeom>
              <a:avLst/>
              <a:gdLst/>
              <a:ahLst/>
              <a:cxnLst/>
              <a:rect l="l" t="t" r="r" b="b"/>
              <a:pathLst>
                <a:path w="1444" h="1444" extrusionOk="0">
                  <a:moveTo>
                    <a:pt x="722" y="1"/>
                  </a:moveTo>
                  <a:cubicBezTo>
                    <a:pt x="325" y="1"/>
                    <a:pt x="1" y="325"/>
                    <a:pt x="1" y="722"/>
                  </a:cubicBezTo>
                  <a:cubicBezTo>
                    <a:pt x="1" y="1155"/>
                    <a:pt x="325" y="1443"/>
                    <a:pt x="722" y="1443"/>
                  </a:cubicBezTo>
                  <a:cubicBezTo>
                    <a:pt x="1119" y="1443"/>
                    <a:pt x="1443" y="1155"/>
                    <a:pt x="1443" y="722"/>
                  </a:cubicBezTo>
                  <a:cubicBezTo>
                    <a:pt x="1443" y="325"/>
                    <a:pt x="1119"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04"/>
            <p:cNvSpPr/>
            <p:nvPr/>
          </p:nvSpPr>
          <p:spPr>
            <a:xfrm>
              <a:off x="2786575" y="2418375"/>
              <a:ext cx="45100" cy="45100"/>
            </a:xfrm>
            <a:custGeom>
              <a:avLst/>
              <a:gdLst/>
              <a:ahLst/>
              <a:cxnLst/>
              <a:rect l="l" t="t" r="r" b="b"/>
              <a:pathLst>
                <a:path w="1804" h="1804" extrusionOk="0">
                  <a:moveTo>
                    <a:pt x="902" y="289"/>
                  </a:moveTo>
                  <a:cubicBezTo>
                    <a:pt x="1227" y="289"/>
                    <a:pt x="1479" y="577"/>
                    <a:pt x="1443" y="830"/>
                  </a:cubicBezTo>
                  <a:cubicBezTo>
                    <a:pt x="1443" y="1154"/>
                    <a:pt x="1191" y="1371"/>
                    <a:pt x="902" y="1371"/>
                  </a:cubicBezTo>
                  <a:cubicBezTo>
                    <a:pt x="577" y="1371"/>
                    <a:pt x="361" y="1154"/>
                    <a:pt x="361" y="830"/>
                  </a:cubicBezTo>
                  <a:cubicBezTo>
                    <a:pt x="361" y="541"/>
                    <a:pt x="577" y="289"/>
                    <a:pt x="902" y="289"/>
                  </a:cubicBezTo>
                  <a:close/>
                  <a:moveTo>
                    <a:pt x="902" y="0"/>
                  </a:moveTo>
                  <a:cubicBezTo>
                    <a:pt x="397" y="0"/>
                    <a:pt x="0" y="397"/>
                    <a:pt x="0" y="902"/>
                  </a:cubicBezTo>
                  <a:cubicBezTo>
                    <a:pt x="0" y="1371"/>
                    <a:pt x="397" y="1804"/>
                    <a:pt x="902" y="1804"/>
                  </a:cubicBezTo>
                  <a:cubicBezTo>
                    <a:pt x="1407" y="1804"/>
                    <a:pt x="1804" y="1371"/>
                    <a:pt x="1804" y="902"/>
                  </a:cubicBezTo>
                  <a:cubicBezTo>
                    <a:pt x="1804" y="397"/>
                    <a:pt x="1371"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04"/>
            <p:cNvSpPr/>
            <p:nvPr/>
          </p:nvSpPr>
          <p:spPr>
            <a:xfrm>
              <a:off x="2991250" y="2698800"/>
              <a:ext cx="36100" cy="36075"/>
            </a:xfrm>
            <a:custGeom>
              <a:avLst/>
              <a:gdLst/>
              <a:ahLst/>
              <a:cxnLst/>
              <a:rect l="l" t="t" r="r" b="b"/>
              <a:pathLst>
                <a:path w="1444" h="1443" extrusionOk="0">
                  <a:moveTo>
                    <a:pt x="722" y="0"/>
                  </a:moveTo>
                  <a:cubicBezTo>
                    <a:pt x="325" y="0"/>
                    <a:pt x="1" y="325"/>
                    <a:pt x="1" y="722"/>
                  </a:cubicBezTo>
                  <a:cubicBezTo>
                    <a:pt x="1" y="1118"/>
                    <a:pt x="325" y="1443"/>
                    <a:pt x="722" y="1443"/>
                  </a:cubicBezTo>
                  <a:cubicBezTo>
                    <a:pt x="1119" y="1443"/>
                    <a:pt x="1443" y="1118"/>
                    <a:pt x="1443" y="722"/>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04"/>
            <p:cNvSpPr/>
            <p:nvPr/>
          </p:nvSpPr>
          <p:spPr>
            <a:xfrm>
              <a:off x="2986750" y="2694275"/>
              <a:ext cx="45100" cy="45125"/>
            </a:xfrm>
            <a:custGeom>
              <a:avLst/>
              <a:gdLst/>
              <a:ahLst/>
              <a:cxnLst/>
              <a:rect l="l" t="t" r="r" b="b"/>
              <a:pathLst>
                <a:path w="1804" h="1805" extrusionOk="0">
                  <a:moveTo>
                    <a:pt x="902" y="362"/>
                  </a:moveTo>
                  <a:cubicBezTo>
                    <a:pt x="1227" y="362"/>
                    <a:pt x="1443" y="578"/>
                    <a:pt x="1443" y="903"/>
                  </a:cubicBezTo>
                  <a:cubicBezTo>
                    <a:pt x="1443" y="1191"/>
                    <a:pt x="1227" y="1444"/>
                    <a:pt x="902" y="1444"/>
                  </a:cubicBezTo>
                  <a:cubicBezTo>
                    <a:pt x="613" y="1444"/>
                    <a:pt x="361" y="1191"/>
                    <a:pt x="361" y="903"/>
                  </a:cubicBezTo>
                  <a:cubicBezTo>
                    <a:pt x="361" y="578"/>
                    <a:pt x="613" y="362"/>
                    <a:pt x="902" y="362"/>
                  </a:cubicBezTo>
                  <a:close/>
                  <a:moveTo>
                    <a:pt x="902" y="1"/>
                  </a:moveTo>
                  <a:cubicBezTo>
                    <a:pt x="433" y="1"/>
                    <a:pt x="0" y="398"/>
                    <a:pt x="0" y="903"/>
                  </a:cubicBezTo>
                  <a:cubicBezTo>
                    <a:pt x="0" y="1407"/>
                    <a:pt x="433" y="1804"/>
                    <a:pt x="902" y="1804"/>
                  </a:cubicBezTo>
                  <a:cubicBezTo>
                    <a:pt x="1407" y="1804"/>
                    <a:pt x="1804" y="1407"/>
                    <a:pt x="1804" y="903"/>
                  </a:cubicBezTo>
                  <a:cubicBezTo>
                    <a:pt x="1804" y="398"/>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04"/>
            <p:cNvSpPr/>
            <p:nvPr/>
          </p:nvSpPr>
          <p:spPr>
            <a:xfrm>
              <a:off x="3492575" y="3202825"/>
              <a:ext cx="37000" cy="36100"/>
            </a:xfrm>
            <a:custGeom>
              <a:avLst/>
              <a:gdLst/>
              <a:ahLst/>
              <a:cxnLst/>
              <a:rect l="l" t="t" r="r" b="b"/>
              <a:pathLst>
                <a:path w="1480" h="1444" extrusionOk="0">
                  <a:moveTo>
                    <a:pt x="758" y="1"/>
                  </a:moveTo>
                  <a:cubicBezTo>
                    <a:pt x="326" y="1"/>
                    <a:pt x="1" y="289"/>
                    <a:pt x="1" y="722"/>
                  </a:cubicBezTo>
                  <a:cubicBezTo>
                    <a:pt x="1" y="1119"/>
                    <a:pt x="326" y="1443"/>
                    <a:pt x="758" y="1443"/>
                  </a:cubicBezTo>
                  <a:cubicBezTo>
                    <a:pt x="1155" y="1443"/>
                    <a:pt x="1480" y="1119"/>
                    <a:pt x="1480" y="722"/>
                  </a:cubicBezTo>
                  <a:cubicBezTo>
                    <a:pt x="1480" y="289"/>
                    <a:pt x="1155" y="1"/>
                    <a:pt x="7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04"/>
            <p:cNvSpPr/>
            <p:nvPr/>
          </p:nvSpPr>
          <p:spPr>
            <a:xfrm>
              <a:off x="3488975" y="3198325"/>
              <a:ext cx="45100" cy="45100"/>
            </a:xfrm>
            <a:custGeom>
              <a:avLst/>
              <a:gdLst/>
              <a:ahLst/>
              <a:cxnLst/>
              <a:rect l="l" t="t" r="r" b="b"/>
              <a:pathLst>
                <a:path w="1804" h="1804" extrusionOk="0">
                  <a:moveTo>
                    <a:pt x="902" y="325"/>
                  </a:moveTo>
                  <a:cubicBezTo>
                    <a:pt x="1191" y="325"/>
                    <a:pt x="1443" y="577"/>
                    <a:pt x="1443" y="866"/>
                  </a:cubicBezTo>
                  <a:cubicBezTo>
                    <a:pt x="1443" y="1191"/>
                    <a:pt x="1191" y="1407"/>
                    <a:pt x="902" y="1407"/>
                  </a:cubicBezTo>
                  <a:cubicBezTo>
                    <a:pt x="578" y="1407"/>
                    <a:pt x="361" y="1191"/>
                    <a:pt x="361" y="866"/>
                  </a:cubicBezTo>
                  <a:cubicBezTo>
                    <a:pt x="361" y="577"/>
                    <a:pt x="578" y="325"/>
                    <a:pt x="902" y="325"/>
                  </a:cubicBezTo>
                  <a:close/>
                  <a:moveTo>
                    <a:pt x="902" y="0"/>
                  </a:moveTo>
                  <a:cubicBezTo>
                    <a:pt x="397" y="0"/>
                    <a:pt x="1" y="397"/>
                    <a:pt x="1" y="902"/>
                  </a:cubicBezTo>
                  <a:cubicBezTo>
                    <a:pt x="1" y="1371"/>
                    <a:pt x="397" y="1804"/>
                    <a:pt x="902" y="1804"/>
                  </a:cubicBezTo>
                  <a:cubicBezTo>
                    <a:pt x="1371" y="1804"/>
                    <a:pt x="1804" y="1371"/>
                    <a:pt x="1804" y="902"/>
                  </a:cubicBezTo>
                  <a:cubicBezTo>
                    <a:pt x="1804" y="397"/>
                    <a:pt x="1371"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1" name="Google Shape;1561;p104"/>
          <p:cNvSpPr txBox="1"/>
          <p:nvPr/>
        </p:nvSpPr>
        <p:spPr>
          <a:xfrm>
            <a:off x="1536400" y="571500"/>
            <a:ext cx="59556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4000">
                <a:latin typeface="Poppins SemiBold"/>
                <a:ea typeface="Poppins SemiBold"/>
                <a:cs typeface="Poppins SemiBold"/>
                <a:sym typeface="Poppins SemiBold"/>
              </a:rPr>
              <a:t>Let’s Review</a:t>
            </a:r>
            <a:endParaRPr sz="4000">
              <a:latin typeface="Poppins SemiBold"/>
              <a:ea typeface="Poppins SemiBold"/>
              <a:cs typeface="Poppins SemiBold"/>
              <a:sym typeface="Poppins SemiBold"/>
            </a:endParaRPr>
          </a:p>
        </p:txBody>
      </p:sp>
      <p:sp>
        <p:nvSpPr>
          <p:cNvPr id="1562" name="Google Shape;1562;p104"/>
          <p:cNvSpPr txBox="1">
            <a:spLocks noGrp="1"/>
          </p:cNvSpPr>
          <p:nvPr>
            <p:ph type="body" idx="1"/>
          </p:nvPr>
        </p:nvSpPr>
        <p:spPr>
          <a:xfrm>
            <a:off x="1032525" y="1747550"/>
            <a:ext cx="7539900" cy="2601900"/>
          </a:xfrm>
          <a:prstGeom prst="rect">
            <a:avLst/>
          </a:prstGeom>
        </p:spPr>
        <p:txBody>
          <a:bodyPr spcFirstLastPara="1" wrap="square" lIns="0" tIns="0" rIns="0" bIns="0" anchor="t" anchorCtr="0">
            <a:noAutofit/>
          </a:bodyPr>
          <a:lstStyle>
            <a:lvl1pPr marL="457200" lvl="0" indent="-304800" rtl="0">
              <a:lnSpc>
                <a:spcPct val="115000"/>
              </a:lnSpc>
              <a:spcBef>
                <a:spcPts val="0"/>
              </a:spcBef>
              <a:spcAft>
                <a:spcPts val="0"/>
              </a:spcAft>
              <a:buSzPts val="1200"/>
              <a:buChar char="●"/>
              <a:defRPr/>
            </a:lvl1pPr>
            <a:lvl2pPr marL="914400" lvl="1" indent="-304800" rtl="0">
              <a:lnSpc>
                <a:spcPct val="115000"/>
              </a:lnSpc>
              <a:spcBef>
                <a:spcPts val="1600"/>
              </a:spcBef>
              <a:spcAft>
                <a:spcPts val="0"/>
              </a:spcAft>
              <a:buSzPts val="1200"/>
              <a:buChar char="○"/>
              <a:defRPr/>
            </a:lvl2pPr>
            <a:lvl3pPr marL="1371600" lvl="2" indent="-304800" rtl="0">
              <a:lnSpc>
                <a:spcPct val="115000"/>
              </a:lnSpc>
              <a:spcBef>
                <a:spcPts val="1600"/>
              </a:spcBef>
              <a:spcAft>
                <a:spcPts val="0"/>
              </a:spcAft>
              <a:buSzPts val="1200"/>
              <a:buChar char="■"/>
              <a:defRPr/>
            </a:lvl3pPr>
            <a:lvl4pPr marL="1828800" lvl="3" indent="-304800" rtl="0">
              <a:lnSpc>
                <a:spcPct val="115000"/>
              </a:lnSpc>
              <a:spcBef>
                <a:spcPts val="1600"/>
              </a:spcBef>
              <a:spcAft>
                <a:spcPts val="0"/>
              </a:spcAft>
              <a:buSzPts val="1200"/>
              <a:buChar char="●"/>
              <a:defRPr/>
            </a:lvl4pPr>
            <a:lvl5pPr marL="2286000" lvl="4" indent="-304800" rtl="0">
              <a:lnSpc>
                <a:spcPct val="115000"/>
              </a:lnSpc>
              <a:spcBef>
                <a:spcPts val="1600"/>
              </a:spcBef>
              <a:spcAft>
                <a:spcPts val="0"/>
              </a:spcAft>
              <a:buSzPts val="1200"/>
              <a:buChar char="○"/>
              <a:defRPr/>
            </a:lvl5pPr>
            <a:lvl6pPr marL="2743200" lvl="5" indent="-304800" rtl="0">
              <a:lnSpc>
                <a:spcPct val="115000"/>
              </a:lnSpc>
              <a:spcBef>
                <a:spcPts val="1600"/>
              </a:spcBef>
              <a:spcAft>
                <a:spcPts val="0"/>
              </a:spcAft>
              <a:buSzPts val="1200"/>
              <a:buChar char="■"/>
              <a:defRPr/>
            </a:lvl6pPr>
            <a:lvl7pPr marL="3200400" lvl="6" indent="-304800" rtl="0">
              <a:lnSpc>
                <a:spcPct val="115000"/>
              </a:lnSpc>
              <a:spcBef>
                <a:spcPts val="1600"/>
              </a:spcBef>
              <a:spcAft>
                <a:spcPts val="0"/>
              </a:spcAft>
              <a:buSzPts val="1200"/>
              <a:buChar char="●"/>
              <a:defRPr/>
            </a:lvl7pPr>
            <a:lvl8pPr marL="3657600" lvl="7" indent="-304800" rtl="0">
              <a:lnSpc>
                <a:spcPct val="115000"/>
              </a:lnSpc>
              <a:spcBef>
                <a:spcPts val="1600"/>
              </a:spcBef>
              <a:spcAft>
                <a:spcPts val="0"/>
              </a:spcAft>
              <a:buSzPts val="1200"/>
              <a:buChar char="○"/>
              <a:defRPr/>
            </a:lvl8pPr>
            <a:lvl9pPr marL="4114800" lvl="8" indent="-304800" rtl="0">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Let's Review–Dark Blue">
  <p:cSld name="CUSTOM_6_2_1_1">
    <p:spTree>
      <p:nvGrpSpPr>
        <p:cNvPr id="1" name="Shape 1563"/>
        <p:cNvGrpSpPr/>
        <p:nvPr/>
      </p:nvGrpSpPr>
      <p:grpSpPr>
        <a:xfrm>
          <a:off x="0" y="0"/>
          <a:ext cx="0" cy="0"/>
          <a:chOff x="0" y="0"/>
          <a:chExt cx="0" cy="0"/>
        </a:xfrm>
      </p:grpSpPr>
      <p:sp>
        <p:nvSpPr>
          <p:cNvPr id="1564" name="Google Shape;1564;p105"/>
          <p:cNvSpPr/>
          <p:nvPr/>
        </p:nvSpPr>
        <p:spPr>
          <a:xfrm rot="-5400000">
            <a:off x="-507252" y="-732147"/>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5" name="Google Shape;1565;p105"/>
          <p:cNvGrpSpPr/>
          <p:nvPr/>
        </p:nvGrpSpPr>
        <p:grpSpPr>
          <a:xfrm>
            <a:off x="425509" y="373527"/>
            <a:ext cx="806544" cy="1106677"/>
            <a:chOff x="2786575" y="1615875"/>
            <a:chExt cx="1843950" cy="2530125"/>
          </a:xfrm>
        </p:grpSpPr>
        <p:sp>
          <p:nvSpPr>
            <p:cNvPr id="1566" name="Google Shape;1566;p105"/>
            <p:cNvSpPr/>
            <p:nvPr/>
          </p:nvSpPr>
          <p:spPr>
            <a:xfrm>
              <a:off x="3133725" y="1784500"/>
              <a:ext cx="1181225" cy="1984600"/>
            </a:xfrm>
            <a:custGeom>
              <a:avLst/>
              <a:gdLst/>
              <a:ahLst/>
              <a:cxnLst/>
              <a:rect l="l" t="t" r="r" b="b"/>
              <a:pathLst>
                <a:path w="47249" h="79384" fill="none" extrusionOk="0">
                  <a:moveTo>
                    <a:pt x="26654" y="79384"/>
                  </a:moveTo>
                  <a:lnTo>
                    <a:pt x="3751" y="79384"/>
                  </a:lnTo>
                  <a:cubicBezTo>
                    <a:pt x="1659" y="79384"/>
                    <a:pt x="0" y="77725"/>
                    <a:pt x="0" y="75669"/>
                  </a:cubicBezTo>
                  <a:lnTo>
                    <a:pt x="0" y="3751"/>
                  </a:lnTo>
                  <a:cubicBezTo>
                    <a:pt x="0" y="1659"/>
                    <a:pt x="1659" y="0"/>
                    <a:pt x="3751" y="0"/>
                  </a:cubicBezTo>
                  <a:lnTo>
                    <a:pt x="43497" y="0"/>
                  </a:lnTo>
                  <a:cubicBezTo>
                    <a:pt x="45589" y="0"/>
                    <a:pt x="47248" y="1659"/>
                    <a:pt x="47248" y="3751"/>
                  </a:cubicBezTo>
                  <a:lnTo>
                    <a:pt x="47248" y="53668"/>
                  </a:lnTo>
                </a:path>
              </a:pathLst>
            </a:custGeom>
            <a:noFill/>
            <a:ln w="27950" cap="flat" cmpd="sng">
              <a:solidFill>
                <a:srgbClr val="00000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05"/>
            <p:cNvSpPr/>
            <p:nvPr/>
          </p:nvSpPr>
          <p:spPr>
            <a:xfrm>
              <a:off x="3562025" y="2790775"/>
              <a:ext cx="473400" cy="1247925"/>
            </a:xfrm>
            <a:custGeom>
              <a:avLst/>
              <a:gdLst/>
              <a:ahLst/>
              <a:cxnLst/>
              <a:rect l="l" t="t" r="r" b="b"/>
              <a:pathLst>
                <a:path w="18936" h="49917" fill="none" extrusionOk="0">
                  <a:moveTo>
                    <a:pt x="18935" y="14138"/>
                  </a:moveTo>
                  <a:lnTo>
                    <a:pt x="18935" y="3426"/>
                  </a:lnTo>
                  <a:cubicBezTo>
                    <a:pt x="18935" y="1551"/>
                    <a:pt x="17384" y="0"/>
                    <a:pt x="15509" y="0"/>
                  </a:cubicBezTo>
                  <a:lnTo>
                    <a:pt x="15509" y="0"/>
                  </a:lnTo>
                  <a:cubicBezTo>
                    <a:pt x="13597" y="0"/>
                    <a:pt x="12083" y="1551"/>
                    <a:pt x="12083" y="3426"/>
                  </a:cubicBezTo>
                  <a:lnTo>
                    <a:pt x="12083" y="29683"/>
                  </a:lnTo>
                  <a:lnTo>
                    <a:pt x="6168" y="24598"/>
                  </a:lnTo>
                  <a:cubicBezTo>
                    <a:pt x="4833" y="23227"/>
                    <a:pt x="2633" y="23227"/>
                    <a:pt x="1335" y="24598"/>
                  </a:cubicBezTo>
                  <a:lnTo>
                    <a:pt x="1335" y="24598"/>
                  </a:lnTo>
                  <a:cubicBezTo>
                    <a:pt x="0" y="25932"/>
                    <a:pt x="0" y="28096"/>
                    <a:pt x="1335" y="29395"/>
                  </a:cubicBezTo>
                  <a:lnTo>
                    <a:pt x="15509" y="47068"/>
                  </a:lnTo>
                  <a:lnTo>
                    <a:pt x="15509" y="49917"/>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05"/>
            <p:cNvSpPr/>
            <p:nvPr/>
          </p:nvSpPr>
          <p:spPr>
            <a:xfrm>
              <a:off x="4035400" y="3078400"/>
              <a:ext cx="171350" cy="283150"/>
            </a:xfrm>
            <a:custGeom>
              <a:avLst/>
              <a:gdLst/>
              <a:ahLst/>
              <a:cxnLst/>
              <a:rect l="l" t="t" r="r" b="b"/>
              <a:pathLst>
                <a:path w="6854" h="11326" fill="none" extrusionOk="0">
                  <a:moveTo>
                    <a:pt x="0" y="11217"/>
                  </a:moveTo>
                  <a:lnTo>
                    <a:pt x="0" y="3427"/>
                  </a:lnTo>
                  <a:cubicBezTo>
                    <a:pt x="0" y="1515"/>
                    <a:pt x="1515" y="0"/>
                    <a:pt x="3427" y="0"/>
                  </a:cubicBezTo>
                  <a:lnTo>
                    <a:pt x="3427" y="0"/>
                  </a:lnTo>
                  <a:cubicBezTo>
                    <a:pt x="5302" y="0"/>
                    <a:pt x="6853" y="1515"/>
                    <a:pt x="6853" y="3427"/>
                  </a:cubicBezTo>
                  <a:lnTo>
                    <a:pt x="6853" y="11326"/>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05"/>
            <p:cNvSpPr/>
            <p:nvPr/>
          </p:nvSpPr>
          <p:spPr>
            <a:xfrm>
              <a:off x="4205800" y="3126200"/>
              <a:ext cx="171350" cy="288550"/>
            </a:xfrm>
            <a:custGeom>
              <a:avLst/>
              <a:gdLst/>
              <a:ahLst/>
              <a:cxnLst/>
              <a:rect l="l" t="t" r="r" b="b"/>
              <a:pathLst>
                <a:path w="6854" h="11542" fill="none" extrusionOk="0">
                  <a:moveTo>
                    <a:pt x="1" y="3426"/>
                  </a:moveTo>
                  <a:cubicBezTo>
                    <a:pt x="1" y="1515"/>
                    <a:pt x="1516" y="0"/>
                    <a:pt x="3427" y="0"/>
                  </a:cubicBezTo>
                  <a:lnTo>
                    <a:pt x="3427" y="0"/>
                  </a:lnTo>
                  <a:cubicBezTo>
                    <a:pt x="5303" y="0"/>
                    <a:pt x="6854" y="1515"/>
                    <a:pt x="6854" y="3426"/>
                  </a:cubicBezTo>
                  <a:lnTo>
                    <a:pt x="6854" y="1154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05"/>
            <p:cNvSpPr/>
            <p:nvPr/>
          </p:nvSpPr>
          <p:spPr>
            <a:xfrm>
              <a:off x="4377125" y="3157750"/>
              <a:ext cx="171350" cy="894475"/>
            </a:xfrm>
            <a:custGeom>
              <a:avLst/>
              <a:gdLst/>
              <a:ahLst/>
              <a:cxnLst/>
              <a:rect l="l" t="t" r="r" b="b"/>
              <a:pathLst>
                <a:path w="6854" h="35779" fill="none" extrusionOk="0">
                  <a:moveTo>
                    <a:pt x="1" y="3427"/>
                  </a:moveTo>
                  <a:cubicBezTo>
                    <a:pt x="1" y="1515"/>
                    <a:pt x="1516" y="0"/>
                    <a:pt x="3427" y="0"/>
                  </a:cubicBezTo>
                  <a:lnTo>
                    <a:pt x="3427" y="0"/>
                  </a:lnTo>
                  <a:cubicBezTo>
                    <a:pt x="5303" y="0"/>
                    <a:pt x="6853" y="1515"/>
                    <a:pt x="6853" y="3427"/>
                  </a:cubicBezTo>
                  <a:lnTo>
                    <a:pt x="6853" y="23192"/>
                  </a:lnTo>
                  <a:lnTo>
                    <a:pt x="3427" y="32461"/>
                  </a:lnTo>
                  <a:lnTo>
                    <a:pt x="3427" y="35779"/>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05"/>
            <p:cNvSpPr/>
            <p:nvPr/>
          </p:nvSpPr>
          <p:spPr>
            <a:xfrm>
              <a:off x="3882100" y="4057625"/>
              <a:ext cx="642025" cy="88375"/>
            </a:xfrm>
            <a:custGeom>
              <a:avLst/>
              <a:gdLst/>
              <a:ahLst/>
              <a:cxnLst/>
              <a:rect l="l" t="t" r="r" b="b"/>
              <a:pathLst>
                <a:path w="25681" h="3535" fill="none" extrusionOk="0">
                  <a:moveTo>
                    <a:pt x="1" y="3535"/>
                  </a:moveTo>
                  <a:lnTo>
                    <a:pt x="1" y="0"/>
                  </a:lnTo>
                  <a:lnTo>
                    <a:pt x="25681" y="0"/>
                  </a:lnTo>
                  <a:lnTo>
                    <a:pt x="25681" y="3535"/>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05"/>
            <p:cNvSpPr/>
            <p:nvPr/>
          </p:nvSpPr>
          <p:spPr>
            <a:xfrm>
              <a:off x="3595375" y="1885475"/>
              <a:ext cx="257900" cy="25"/>
            </a:xfrm>
            <a:custGeom>
              <a:avLst/>
              <a:gdLst/>
              <a:ahLst/>
              <a:cxnLst/>
              <a:rect l="l" t="t" r="r" b="b"/>
              <a:pathLst>
                <a:path w="10316" h="1" fill="none" extrusionOk="0">
                  <a:moveTo>
                    <a:pt x="1" y="1"/>
                  </a:moveTo>
                  <a:lnTo>
                    <a:pt x="10316" y="1"/>
                  </a:lnTo>
                </a:path>
              </a:pathLst>
            </a:custGeom>
            <a:noFill/>
            <a:ln w="27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05"/>
            <p:cNvSpPr/>
            <p:nvPr/>
          </p:nvSpPr>
          <p:spPr>
            <a:xfrm>
              <a:off x="3246425" y="1990975"/>
              <a:ext cx="956700" cy="25"/>
            </a:xfrm>
            <a:custGeom>
              <a:avLst/>
              <a:gdLst/>
              <a:ahLst/>
              <a:cxnLst/>
              <a:rect l="l" t="t" r="r" b="b"/>
              <a:pathLst>
                <a:path w="38268" h="1" fill="none" extrusionOk="0">
                  <a:moveTo>
                    <a:pt x="1" y="0"/>
                  </a:moveTo>
                  <a:lnTo>
                    <a:pt x="38268" y="0"/>
                  </a:lnTo>
                </a:path>
              </a:pathLst>
            </a:custGeom>
            <a:noFill/>
            <a:ln w="27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05"/>
            <p:cNvSpPr/>
            <p:nvPr/>
          </p:nvSpPr>
          <p:spPr>
            <a:xfrm>
              <a:off x="4488025" y="2881825"/>
              <a:ext cx="36100" cy="36100"/>
            </a:xfrm>
            <a:custGeom>
              <a:avLst/>
              <a:gdLst/>
              <a:ahLst/>
              <a:cxnLst/>
              <a:rect l="l" t="t" r="r" b="b"/>
              <a:pathLst>
                <a:path w="1444" h="1444" extrusionOk="0">
                  <a:moveTo>
                    <a:pt x="722" y="1"/>
                  </a:moveTo>
                  <a:cubicBezTo>
                    <a:pt x="326" y="1"/>
                    <a:pt x="1" y="325"/>
                    <a:pt x="1" y="722"/>
                  </a:cubicBezTo>
                  <a:cubicBezTo>
                    <a:pt x="1" y="1155"/>
                    <a:pt x="326" y="1444"/>
                    <a:pt x="722" y="1444"/>
                  </a:cubicBezTo>
                  <a:cubicBezTo>
                    <a:pt x="1119" y="1444"/>
                    <a:pt x="1444" y="1155"/>
                    <a:pt x="1444" y="722"/>
                  </a:cubicBezTo>
                  <a:cubicBezTo>
                    <a:pt x="1444" y="325"/>
                    <a:pt x="1119"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05"/>
            <p:cNvSpPr/>
            <p:nvPr/>
          </p:nvSpPr>
          <p:spPr>
            <a:xfrm>
              <a:off x="4483525" y="2878225"/>
              <a:ext cx="45100" cy="45100"/>
            </a:xfrm>
            <a:custGeom>
              <a:avLst/>
              <a:gdLst/>
              <a:ahLst/>
              <a:cxnLst/>
              <a:rect l="l" t="t" r="r" b="b"/>
              <a:pathLst>
                <a:path w="1804" h="1804" extrusionOk="0">
                  <a:moveTo>
                    <a:pt x="902" y="361"/>
                  </a:moveTo>
                  <a:cubicBezTo>
                    <a:pt x="1227" y="361"/>
                    <a:pt x="1443" y="578"/>
                    <a:pt x="1443" y="902"/>
                  </a:cubicBezTo>
                  <a:cubicBezTo>
                    <a:pt x="1443" y="1191"/>
                    <a:pt x="1227" y="1407"/>
                    <a:pt x="902" y="1407"/>
                  </a:cubicBezTo>
                  <a:cubicBezTo>
                    <a:pt x="614" y="1407"/>
                    <a:pt x="361" y="1191"/>
                    <a:pt x="361" y="902"/>
                  </a:cubicBezTo>
                  <a:cubicBezTo>
                    <a:pt x="361" y="578"/>
                    <a:pt x="614" y="361"/>
                    <a:pt x="902" y="361"/>
                  </a:cubicBezTo>
                  <a:close/>
                  <a:moveTo>
                    <a:pt x="902" y="1"/>
                  </a:moveTo>
                  <a:cubicBezTo>
                    <a:pt x="433" y="1"/>
                    <a:pt x="1" y="397"/>
                    <a:pt x="1" y="902"/>
                  </a:cubicBezTo>
                  <a:cubicBezTo>
                    <a:pt x="1" y="1371"/>
                    <a:pt x="433" y="1804"/>
                    <a:pt x="902" y="1804"/>
                  </a:cubicBezTo>
                  <a:cubicBezTo>
                    <a:pt x="1407" y="1804"/>
                    <a:pt x="1804" y="1371"/>
                    <a:pt x="1804" y="902"/>
                  </a:cubicBezTo>
                  <a:cubicBezTo>
                    <a:pt x="1804" y="397"/>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05"/>
            <p:cNvSpPr/>
            <p:nvPr/>
          </p:nvSpPr>
          <p:spPr>
            <a:xfrm>
              <a:off x="4589925" y="2790775"/>
              <a:ext cx="36100" cy="36075"/>
            </a:xfrm>
            <a:custGeom>
              <a:avLst/>
              <a:gdLst/>
              <a:ahLst/>
              <a:cxnLst/>
              <a:rect l="l" t="t" r="r" b="b"/>
              <a:pathLst>
                <a:path w="1444" h="1443" extrusionOk="0">
                  <a:moveTo>
                    <a:pt x="722" y="0"/>
                  </a:moveTo>
                  <a:cubicBezTo>
                    <a:pt x="325" y="0"/>
                    <a:pt x="1" y="325"/>
                    <a:pt x="1" y="721"/>
                  </a:cubicBezTo>
                  <a:cubicBezTo>
                    <a:pt x="1" y="1118"/>
                    <a:pt x="325" y="1443"/>
                    <a:pt x="722" y="1443"/>
                  </a:cubicBezTo>
                  <a:cubicBezTo>
                    <a:pt x="1119" y="1443"/>
                    <a:pt x="1443" y="1118"/>
                    <a:pt x="1443" y="721"/>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05"/>
            <p:cNvSpPr/>
            <p:nvPr/>
          </p:nvSpPr>
          <p:spPr>
            <a:xfrm>
              <a:off x="4585425" y="2786250"/>
              <a:ext cx="45100" cy="45125"/>
            </a:xfrm>
            <a:custGeom>
              <a:avLst/>
              <a:gdLst/>
              <a:ahLst/>
              <a:cxnLst/>
              <a:rect l="l" t="t" r="r" b="b"/>
              <a:pathLst>
                <a:path w="1804" h="1805" extrusionOk="0">
                  <a:moveTo>
                    <a:pt x="902" y="361"/>
                  </a:moveTo>
                  <a:cubicBezTo>
                    <a:pt x="1226" y="361"/>
                    <a:pt x="1443" y="614"/>
                    <a:pt x="1443" y="902"/>
                  </a:cubicBezTo>
                  <a:cubicBezTo>
                    <a:pt x="1443" y="1227"/>
                    <a:pt x="1226" y="1443"/>
                    <a:pt x="902" y="1443"/>
                  </a:cubicBezTo>
                  <a:cubicBezTo>
                    <a:pt x="577" y="1443"/>
                    <a:pt x="361" y="1227"/>
                    <a:pt x="361" y="902"/>
                  </a:cubicBezTo>
                  <a:cubicBezTo>
                    <a:pt x="361" y="614"/>
                    <a:pt x="577" y="361"/>
                    <a:pt x="902" y="361"/>
                  </a:cubicBezTo>
                  <a:close/>
                  <a:moveTo>
                    <a:pt x="902" y="1"/>
                  </a:moveTo>
                  <a:cubicBezTo>
                    <a:pt x="397" y="1"/>
                    <a:pt x="0" y="434"/>
                    <a:pt x="0" y="902"/>
                  </a:cubicBezTo>
                  <a:cubicBezTo>
                    <a:pt x="0" y="1407"/>
                    <a:pt x="397" y="1804"/>
                    <a:pt x="902" y="1804"/>
                  </a:cubicBezTo>
                  <a:cubicBezTo>
                    <a:pt x="1371" y="1804"/>
                    <a:pt x="1804" y="1407"/>
                    <a:pt x="1804" y="902"/>
                  </a:cubicBezTo>
                  <a:cubicBezTo>
                    <a:pt x="1804" y="434"/>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05"/>
            <p:cNvSpPr/>
            <p:nvPr/>
          </p:nvSpPr>
          <p:spPr>
            <a:xfrm>
              <a:off x="4083175" y="2162300"/>
              <a:ext cx="36100" cy="36075"/>
            </a:xfrm>
            <a:custGeom>
              <a:avLst/>
              <a:gdLst/>
              <a:ahLst/>
              <a:cxnLst/>
              <a:rect l="l" t="t" r="r" b="b"/>
              <a:pathLst>
                <a:path w="1444" h="1443" extrusionOk="0">
                  <a:moveTo>
                    <a:pt x="722" y="0"/>
                  </a:moveTo>
                  <a:cubicBezTo>
                    <a:pt x="325" y="0"/>
                    <a:pt x="1" y="325"/>
                    <a:pt x="1" y="722"/>
                  </a:cubicBezTo>
                  <a:cubicBezTo>
                    <a:pt x="1" y="1118"/>
                    <a:pt x="325" y="1443"/>
                    <a:pt x="722" y="1443"/>
                  </a:cubicBezTo>
                  <a:cubicBezTo>
                    <a:pt x="1155" y="1443"/>
                    <a:pt x="1444" y="1118"/>
                    <a:pt x="1444" y="722"/>
                  </a:cubicBezTo>
                  <a:cubicBezTo>
                    <a:pt x="1444" y="325"/>
                    <a:pt x="1155"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05"/>
            <p:cNvSpPr/>
            <p:nvPr/>
          </p:nvSpPr>
          <p:spPr>
            <a:xfrm>
              <a:off x="4078675" y="2157775"/>
              <a:ext cx="45100" cy="45125"/>
            </a:xfrm>
            <a:custGeom>
              <a:avLst/>
              <a:gdLst/>
              <a:ahLst/>
              <a:cxnLst/>
              <a:rect l="l" t="t" r="r" b="b"/>
              <a:pathLst>
                <a:path w="1804" h="1805" extrusionOk="0">
                  <a:moveTo>
                    <a:pt x="902" y="362"/>
                  </a:moveTo>
                  <a:cubicBezTo>
                    <a:pt x="1227" y="362"/>
                    <a:pt x="1515" y="578"/>
                    <a:pt x="1443" y="903"/>
                  </a:cubicBezTo>
                  <a:cubicBezTo>
                    <a:pt x="1443" y="1191"/>
                    <a:pt x="1227" y="1444"/>
                    <a:pt x="902" y="1444"/>
                  </a:cubicBezTo>
                  <a:cubicBezTo>
                    <a:pt x="614" y="1444"/>
                    <a:pt x="397" y="1191"/>
                    <a:pt x="397" y="903"/>
                  </a:cubicBezTo>
                  <a:cubicBezTo>
                    <a:pt x="397" y="578"/>
                    <a:pt x="614" y="362"/>
                    <a:pt x="902" y="362"/>
                  </a:cubicBezTo>
                  <a:close/>
                  <a:moveTo>
                    <a:pt x="902" y="1"/>
                  </a:moveTo>
                  <a:cubicBezTo>
                    <a:pt x="433" y="1"/>
                    <a:pt x="0" y="398"/>
                    <a:pt x="0" y="903"/>
                  </a:cubicBezTo>
                  <a:cubicBezTo>
                    <a:pt x="0" y="1408"/>
                    <a:pt x="433" y="1804"/>
                    <a:pt x="902" y="1804"/>
                  </a:cubicBezTo>
                  <a:cubicBezTo>
                    <a:pt x="1407" y="1804"/>
                    <a:pt x="1804" y="1408"/>
                    <a:pt x="1804" y="903"/>
                  </a:cubicBezTo>
                  <a:cubicBezTo>
                    <a:pt x="1804" y="398"/>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05"/>
            <p:cNvSpPr/>
            <p:nvPr/>
          </p:nvSpPr>
          <p:spPr>
            <a:xfrm>
              <a:off x="4488025" y="1748425"/>
              <a:ext cx="36100" cy="36100"/>
            </a:xfrm>
            <a:custGeom>
              <a:avLst/>
              <a:gdLst/>
              <a:ahLst/>
              <a:cxnLst/>
              <a:rect l="l" t="t" r="r" b="b"/>
              <a:pathLst>
                <a:path w="1444" h="1444" extrusionOk="0">
                  <a:moveTo>
                    <a:pt x="722" y="0"/>
                  </a:moveTo>
                  <a:cubicBezTo>
                    <a:pt x="326" y="0"/>
                    <a:pt x="1" y="325"/>
                    <a:pt x="1" y="722"/>
                  </a:cubicBezTo>
                  <a:cubicBezTo>
                    <a:pt x="1" y="1119"/>
                    <a:pt x="326" y="1443"/>
                    <a:pt x="722" y="1443"/>
                  </a:cubicBezTo>
                  <a:cubicBezTo>
                    <a:pt x="1119" y="1443"/>
                    <a:pt x="1444" y="1119"/>
                    <a:pt x="1444" y="722"/>
                  </a:cubicBezTo>
                  <a:cubicBezTo>
                    <a:pt x="1444"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05"/>
            <p:cNvSpPr/>
            <p:nvPr/>
          </p:nvSpPr>
          <p:spPr>
            <a:xfrm>
              <a:off x="4483525" y="1743925"/>
              <a:ext cx="45100" cy="45100"/>
            </a:xfrm>
            <a:custGeom>
              <a:avLst/>
              <a:gdLst/>
              <a:ahLst/>
              <a:cxnLst/>
              <a:rect l="l" t="t" r="r" b="b"/>
              <a:pathLst>
                <a:path w="1804" h="1804" extrusionOk="0">
                  <a:moveTo>
                    <a:pt x="902" y="361"/>
                  </a:moveTo>
                  <a:cubicBezTo>
                    <a:pt x="1227" y="361"/>
                    <a:pt x="1443" y="577"/>
                    <a:pt x="1443" y="902"/>
                  </a:cubicBezTo>
                  <a:cubicBezTo>
                    <a:pt x="1443" y="1226"/>
                    <a:pt x="1227" y="1443"/>
                    <a:pt x="902" y="1443"/>
                  </a:cubicBezTo>
                  <a:cubicBezTo>
                    <a:pt x="614" y="1443"/>
                    <a:pt x="361" y="1226"/>
                    <a:pt x="361" y="902"/>
                  </a:cubicBezTo>
                  <a:cubicBezTo>
                    <a:pt x="361" y="577"/>
                    <a:pt x="614" y="361"/>
                    <a:pt x="902" y="361"/>
                  </a:cubicBezTo>
                  <a:close/>
                  <a:moveTo>
                    <a:pt x="902" y="0"/>
                  </a:moveTo>
                  <a:cubicBezTo>
                    <a:pt x="433" y="0"/>
                    <a:pt x="1" y="397"/>
                    <a:pt x="1" y="902"/>
                  </a:cubicBezTo>
                  <a:cubicBezTo>
                    <a:pt x="1" y="1407"/>
                    <a:pt x="433" y="1803"/>
                    <a:pt x="902" y="1803"/>
                  </a:cubicBezTo>
                  <a:cubicBezTo>
                    <a:pt x="1407" y="1803"/>
                    <a:pt x="1804" y="1407"/>
                    <a:pt x="1804" y="902"/>
                  </a:cubicBezTo>
                  <a:cubicBezTo>
                    <a:pt x="1804" y="397"/>
                    <a:pt x="1407"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05"/>
            <p:cNvSpPr/>
            <p:nvPr/>
          </p:nvSpPr>
          <p:spPr>
            <a:xfrm>
              <a:off x="3228400" y="1619475"/>
              <a:ext cx="36075" cy="36100"/>
            </a:xfrm>
            <a:custGeom>
              <a:avLst/>
              <a:gdLst/>
              <a:ahLst/>
              <a:cxnLst/>
              <a:rect l="l" t="t" r="r" b="b"/>
              <a:pathLst>
                <a:path w="1443" h="1444" extrusionOk="0">
                  <a:moveTo>
                    <a:pt x="722" y="1"/>
                  </a:moveTo>
                  <a:cubicBezTo>
                    <a:pt x="325" y="1"/>
                    <a:pt x="0" y="325"/>
                    <a:pt x="0" y="722"/>
                  </a:cubicBezTo>
                  <a:cubicBezTo>
                    <a:pt x="0" y="1155"/>
                    <a:pt x="325" y="1444"/>
                    <a:pt x="722" y="1444"/>
                  </a:cubicBezTo>
                  <a:cubicBezTo>
                    <a:pt x="1118" y="1444"/>
                    <a:pt x="1443" y="1155"/>
                    <a:pt x="1443" y="722"/>
                  </a:cubicBezTo>
                  <a:cubicBezTo>
                    <a:pt x="1443" y="325"/>
                    <a:pt x="1118"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05"/>
            <p:cNvSpPr/>
            <p:nvPr/>
          </p:nvSpPr>
          <p:spPr>
            <a:xfrm>
              <a:off x="3223875" y="1615875"/>
              <a:ext cx="45125" cy="45100"/>
            </a:xfrm>
            <a:custGeom>
              <a:avLst/>
              <a:gdLst/>
              <a:ahLst/>
              <a:cxnLst/>
              <a:rect l="l" t="t" r="r" b="b"/>
              <a:pathLst>
                <a:path w="1805" h="1804" extrusionOk="0">
                  <a:moveTo>
                    <a:pt x="903" y="361"/>
                  </a:moveTo>
                  <a:cubicBezTo>
                    <a:pt x="1227" y="361"/>
                    <a:pt x="1444" y="578"/>
                    <a:pt x="1444" y="902"/>
                  </a:cubicBezTo>
                  <a:cubicBezTo>
                    <a:pt x="1444" y="1191"/>
                    <a:pt x="1227" y="1443"/>
                    <a:pt x="903" y="1443"/>
                  </a:cubicBezTo>
                  <a:cubicBezTo>
                    <a:pt x="578" y="1443"/>
                    <a:pt x="362" y="1191"/>
                    <a:pt x="362" y="902"/>
                  </a:cubicBezTo>
                  <a:cubicBezTo>
                    <a:pt x="362" y="578"/>
                    <a:pt x="578" y="361"/>
                    <a:pt x="903" y="361"/>
                  </a:cubicBezTo>
                  <a:close/>
                  <a:moveTo>
                    <a:pt x="903" y="1"/>
                  </a:moveTo>
                  <a:cubicBezTo>
                    <a:pt x="398" y="1"/>
                    <a:pt x="1" y="397"/>
                    <a:pt x="1" y="902"/>
                  </a:cubicBezTo>
                  <a:cubicBezTo>
                    <a:pt x="1" y="1371"/>
                    <a:pt x="398" y="1804"/>
                    <a:pt x="903" y="1804"/>
                  </a:cubicBezTo>
                  <a:cubicBezTo>
                    <a:pt x="1408" y="1804"/>
                    <a:pt x="1804" y="1371"/>
                    <a:pt x="1804" y="902"/>
                  </a:cubicBezTo>
                  <a:cubicBezTo>
                    <a:pt x="1804" y="397"/>
                    <a:pt x="1408" y="1"/>
                    <a:pt x="9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05"/>
            <p:cNvSpPr/>
            <p:nvPr/>
          </p:nvSpPr>
          <p:spPr>
            <a:xfrm>
              <a:off x="2923625" y="2285825"/>
              <a:ext cx="36100" cy="36100"/>
            </a:xfrm>
            <a:custGeom>
              <a:avLst/>
              <a:gdLst/>
              <a:ahLst/>
              <a:cxnLst/>
              <a:rect l="l" t="t" r="r" b="b"/>
              <a:pathLst>
                <a:path w="1444" h="1444" extrusionOk="0">
                  <a:moveTo>
                    <a:pt x="722" y="0"/>
                  </a:moveTo>
                  <a:cubicBezTo>
                    <a:pt x="325" y="0"/>
                    <a:pt x="1" y="325"/>
                    <a:pt x="1" y="722"/>
                  </a:cubicBezTo>
                  <a:cubicBezTo>
                    <a:pt x="1" y="1119"/>
                    <a:pt x="325" y="1443"/>
                    <a:pt x="722" y="1443"/>
                  </a:cubicBezTo>
                  <a:cubicBezTo>
                    <a:pt x="1119" y="1443"/>
                    <a:pt x="1443" y="1119"/>
                    <a:pt x="1443" y="722"/>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05"/>
            <p:cNvSpPr/>
            <p:nvPr/>
          </p:nvSpPr>
          <p:spPr>
            <a:xfrm>
              <a:off x="2919125" y="2281325"/>
              <a:ext cx="45100" cy="45100"/>
            </a:xfrm>
            <a:custGeom>
              <a:avLst/>
              <a:gdLst/>
              <a:ahLst/>
              <a:cxnLst/>
              <a:rect l="l" t="t" r="r" b="b"/>
              <a:pathLst>
                <a:path w="1804" h="1804" extrusionOk="0">
                  <a:moveTo>
                    <a:pt x="902" y="361"/>
                  </a:moveTo>
                  <a:cubicBezTo>
                    <a:pt x="1227" y="361"/>
                    <a:pt x="1443" y="649"/>
                    <a:pt x="1443" y="902"/>
                  </a:cubicBezTo>
                  <a:cubicBezTo>
                    <a:pt x="1443" y="1226"/>
                    <a:pt x="1227" y="1443"/>
                    <a:pt x="902" y="1443"/>
                  </a:cubicBezTo>
                  <a:cubicBezTo>
                    <a:pt x="613" y="1443"/>
                    <a:pt x="361" y="1226"/>
                    <a:pt x="361" y="902"/>
                  </a:cubicBezTo>
                  <a:cubicBezTo>
                    <a:pt x="361" y="613"/>
                    <a:pt x="613" y="361"/>
                    <a:pt x="902" y="361"/>
                  </a:cubicBezTo>
                  <a:close/>
                  <a:moveTo>
                    <a:pt x="902" y="0"/>
                  </a:moveTo>
                  <a:cubicBezTo>
                    <a:pt x="433" y="0"/>
                    <a:pt x="0" y="433"/>
                    <a:pt x="0" y="902"/>
                  </a:cubicBezTo>
                  <a:cubicBezTo>
                    <a:pt x="0" y="1407"/>
                    <a:pt x="433" y="1803"/>
                    <a:pt x="902" y="1803"/>
                  </a:cubicBezTo>
                  <a:cubicBezTo>
                    <a:pt x="1407" y="1803"/>
                    <a:pt x="1804" y="1407"/>
                    <a:pt x="1804" y="902"/>
                  </a:cubicBezTo>
                  <a:cubicBezTo>
                    <a:pt x="1804" y="433"/>
                    <a:pt x="1407"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05"/>
            <p:cNvSpPr/>
            <p:nvPr/>
          </p:nvSpPr>
          <p:spPr>
            <a:xfrm>
              <a:off x="2791075" y="2421975"/>
              <a:ext cx="36100" cy="36100"/>
            </a:xfrm>
            <a:custGeom>
              <a:avLst/>
              <a:gdLst/>
              <a:ahLst/>
              <a:cxnLst/>
              <a:rect l="l" t="t" r="r" b="b"/>
              <a:pathLst>
                <a:path w="1444" h="1444" extrusionOk="0">
                  <a:moveTo>
                    <a:pt x="722" y="1"/>
                  </a:moveTo>
                  <a:cubicBezTo>
                    <a:pt x="325" y="1"/>
                    <a:pt x="1" y="325"/>
                    <a:pt x="1" y="722"/>
                  </a:cubicBezTo>
                  <a:cubicBezTo>
                    <a:pt x="1" y="1155"/>
                    <a:pt x="325" y="1443"/>
                    <a:pt x="722" y="1443"/>
                  </a:cubicBezTo>
                  <a:cubicBezTo>
                    <a:pt x="1119" y="1443"/>
                    <a:pt x="1443" y="1155"/>
                    <a:pt x="1443" y="722"/>
                  </a:cubicBezTo>
                  <a:cubicBezTo>
                    <a:pt x="1443" y="325"/>
                    <a:pt x="1119"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05"/>
            <p:cNvSpPr/>
            <p:nvPr/>
          </p:nvSpPr>
          <p:spPr>
            <a:xfrm>
              <a:off x="2786575" y="2418375"/>
              <a:ext cx="45100" cy="45100"/>
            </a:xfrm>
            <a:custGeom>
              <a:avLst/>
              <a:gdLst/>
              <a:ahLst/>
              <a:cxnLst/>
              <a:rect l="l" t="t" r="r" b="b"/>
              <a:pathLst>
                <a:path w="1804" h="1804" extrusionOk="0">
                  <a:moveTo>
                    <a:pt x="902" y="289"/>
                  </a:moveTo>
                  <a:cubicBezTo>
                    <a:pt x="1227" y="289"/>
                    <a:pt x="1479" y="577"/>
                    <a:pt x="1443" y="830"/>
                  </a:cubicBezTo>
                  <a:cubicBezTo>
                    <a:pt x="1443" y="1154"/>
                    <a:pt x="1191" y="1371"/>
                    <a:pt x="902" y="1371"/>
                  </a:cubicBezTo>
                  <a:cubicBezTo>
                    <a:pt x="577" y="1371"/>
                    <a:pt x="361" y="1154"/>
                    <a:pt x="361" y="830"/>
                  </a:cubicBezTo>
                  <a:cubicBezTo>
                    <a:pt x="361" y="541"/>
                    <a:pt x="577" y="289"/>
                    <a:pt x="902" y="289"/>
                  </a:cubicBezTo>
                  <a:close/>
                  <a:moveTo>
                    <a:pt x="902" y="0"/>
                  </a:moveTo>
                  <a:cubicBezTo>
                    <a:pt x="397" y="0"/>
                    <a:pt x="0" y="397"/>
                    <a:pt x="0" y="902"/>
                  </a:cubicBezTo>
                  <a:cubicBezTo>
                    <a:pt x="0" y="1371"/>
                    <a:pt x="397" y="1804"/>
                    <a:pt x="902" y="1804"/>
                  </a:cubicBezTo>
                  <a:cubicBezTo>
                    <a:pt x="1407" y="1804"/>
                    <a:pt x="1804" y="1371"/>
                    <a:pt x="1804" y="902"/>
                  </a:cubicBezTo>
                  <a:cubicBezTo>
                    <a:pt x="1804" y="397"/>
                    <a:pt x="1371"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05"/>
            <p:cNvSpPr/>
            <p:nvPr/>
          </p:nvSpPr>
          <p:spPr>
            <a:xfrm>
              <a:off x="2991250" y="2698800"/>
              <a:ext cx="36100" cy="36075"/>
            </a:xfrm>
            <a:custGeom>
              <a:avLst/>
              <a:gdLst/>
              <a:ahLst/>
              <a:cxnLst/>
              <a:rect l="l" t="t" r="r" b="b"/>
              <a:pathLst>
                <a:path w="1444" h="1443" extrusionOk="0">
                  <a:moveTo>
                    <a:pt x="722" y="0"/>
                  </a:moveTo>
                  <a:cubicBezTo>
                    <a:pt x="325" y="0"/>
                    <a:pt x="1" y="325"/>
                    <a:pt x="1" y="722"/>
                  </a:cubicBezTo>
                  <a:cubicBezTo>
                    <a:pt x="1" y="1118"/>
                    <a:pt x="325" y="1443"/>
                    <a:pt x="722" y="1443"/>
                  </a:cubicBezTo>
                  <a:cubicBezTo>
                    <a:pt x="1119" y="1443"/>
                    <a:pt x="1443" y="1118"/>
                    <a:pt x="1443" y="722"/>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05"/>
            <p:cNvSpPr/>
            <p:nvPr/>
          </p:nvSpPr>
          <p:spPr>
            <a:xfrm>
              <a:off x="2986750" y="2694275"/>
              <a:ext cx="45100" cy="45125"/>
            </a:xfrm>
            <a:custGeom>
              <a:avLst/>
              <a:gdLst/>
              <a:ahLst/>
              <a:cxnLst/>
              <a:rect l="l" t="t" r="r" b="b"/>
              <a:pathLst>
                <a:path w="1804" h="1805" extrusionOk="0">
                  <a:moveTo>
                    <a:pt x="902" y="362"/>
                  </a:moveTo>
                  <a:cubicBezTo>
                    <a:pt x="1227" y="362"/>
                    <a:pt x="1443" y="578"/>
                    <a:pt x="1443" y="903"/>
                  </a:cubicBezTo>
                  <a:cubicBezTo>
                    <a:pt x="1443" y="1191"/>
                    <a:pt x="1227" y="1444"/>
                    <a:pt x="902" y="1444"/>
                  </a:cubicBezTo>
                  <a:cubicBezTo>
                    <a:pt x="613" y="1444"/>
                    <a:pt x="361" y="1191"/>
                    <a:pt x="361" y="903"/>
                  </a:cubicBezTo>
                  <a:cubicBezTo>
                    <a:pt x="361" y="578"/>
                    <a:pt x="613" y="362"/>
                    <a:pt x="902" y="362"/>
                  </a:cubicBezTo>
                  <a:close/>
                  <a:moveTo>
                    <a:pt x="902" y="1"/>
                  </a:moveTo>
                  <a:cubicBezTo>
                    <a:pt x="433" y="1"/>
                    <a:pt x="0" y="398"/>
                    <a:pt x="0" y="903"/>
                  </a:cubicBezTo>
                  <a:cubicBezTo>
                    <a:pt x="0" y="1407"/>
                    <a:pt x="433" y="1804"/>
                    <a:pt x="902" y="1804"/>
                  </a:cubicBezTo>
                  <a:cubicBezTo>
                    <a:pt x="1407" y="1804"/>
                    <a:pt x="1804" y="1407"/>
                    <a:pt x="1804" y="903"/>
                  </a:cubicBezTo>
                  <a:cubicBezTo>
                    <a:pt x="1804" y="398"/>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05"/>
            <p:cNvSpPr/>
            <p:nvPr/>
          </p:nvSpPr>
          <p:spPr>
            <a:xfrm>
              <a:off x="3492575" y="3202825"/>
              <a:ext cx="37000" cy="36100"/>
            </a:xfrm>
            <a:custGeom>
              <a:avLst/>
              <a:gdLst/>
              <a:ahLst/>
              <a:cxnLst/>
              <a:rect l="l" t="t" r="r" b="b"/>
              <a:pathLst>
                <a:path w="1480" h="1444" extrusionOk="0">
                  <a:moveTo>
                    <a:pt x="758" y="1"/>
                  </a:moveTo>
                  <a:cubicBezTo>
                    <a:pt x="326" y="1"/>
                    <a:pt x="1" y="289"/>
                    <a:pt x="1" y="722"/>
                  </a:cubicBezTo>
                  <a:cubicBezTo>
                    <a:pt x="1" y="1119"/>
                    <a:pt x="326" y="1443"/>
                    <a:pt x="758" y="1443"/>
                  </a:cubicBezTo>
                  <a:cubicBezTo>
                    <a:pt x="1155" y="1443"/>
                    <a:pt x="1480" y="1119"/>
                    <a:pt x="1480" y="722"/>
                  </a:cubicBezTo>
                  <a:cubicBezTo>
                    <a:pt x="1480" y="289"/>
                    <a:pt x="1155" y="1"/>
                    <a:pt x="7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05"/>
            <p:cNvSpPr/>
            <p:nvPr/>
          </p:nvSpPr>
          <p:spPr>
            <a:xfrm>
              <a:off x="3488975" y="3198325"/>
              <a:ext cx="45100" cy="45100"/>
            </a:xfrm>
            <a:custGeom>
              <a:avLst/>
              <a:gdLst/>
              <a:ahLst/>
              <a:cxnLst/>
              <a:rect l="l" t="t" r="r" b="b"/>
              <a:pathLst>
                <a:path w="1804" h="1804" extrusionOk="0">
                  <a:moveTo>
                    <a:pt x="902" y="325"/>
                  </a:moveTo>
                  <a:cubicBezTo>
                    <a:pt x="1191" y="325"/>
                    <a:pt x="1443" y="577"/>
                    <a:pt x="1443" y="866"/>
                  </a:cubicBezTo>
                  <a:cubicBezTo>
                    <a:pt x="1443" y="1191"/>
                    <a:pt x="1191" y="1407"/>
                    <a:pt x="902" y="1407"/>
                  </a:cubicBezTo>
                  <a:cubicBezTo>
                    <a:pt x="578" y="1407"/>
                    <a:pt x="361" y="1191"/>
                    <a:pt x="361" y="866"/>
                  </a:cubicBezTo>
                  <a:cubicBezTo>
                    <a:pt x="361" y="577"/>
                    <a:pt x="578" y="325"/>
                    <a:pt x="902" y="325"/>
                  </a:cubicBezTo>
                  <a:close/>
                  <a:moveTo>
                    <a:pt x="902" y="0"/>
                  </a:moveTo>
                  <a:cubicBezTo>
                    <a:pt x="397" y="0"/>
                    <a:pt x="1" y="397"/>
                    <a:pt x="1" y="902"/>
                  </a:cubicBezTo>
                  <a:cubicBezTo>
                    <a:pt x="1" y="1371"/>
                    <a:pt x="397" y="1804"/>
                    <a:pt x="902" y="1804"/>
                  </a:cubicBezTo>
                  <a:cubicBezTo>
                    <a:pt x="1371" y="1804"/>
                    <a:pt x="1804" y="1371"/>
                    <a:pt x="1804" y="902"/>
                  </a:cubicBezTo>
                  <a:cubicBezTo>
                    <a:pt x="1804" y="397"/>
                    <a:pt x="1371"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2" name="Google Shape;1592;p105"/>
          <p:cNvSpPr txBox="1"/>
          <p:nvPr/>
        </p:nvSpPr>
        <p:spPr>
          <a:xfrm>
            <a:off x="1536400" y="571500"/>
            <a:ext cx="59556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4000">
                <a:latin typeface="Poppins SemiBold"/>
                <a:ea typeface="Poppins SemiBold"/>
                <a:cs typeface="Poppins SemiBold"/>
                <a:sym typeface="Poppins SemiBold"/>
              </a:rPr>
              <a:t>Let’s Review</a:t>
            </a:r>
            <a:endParaRPr sz="4000">
              <a:latin typeface="Poppins SemiBold"/>
              <a:ea typeface="Poppins SemiBold"/>
              <a:cs typeface="Poppins SemiBold"/>
              <a:sym typeface="Poppins SemiBold"/>
            </a:endParaRPr>
          </a:p>
        </p:txBody>
      </p:sp>
      <p:sp>
        <p:nvSpPr>
          <p:cNvPr id="1593" name="Google Shape;1593;p105"/>
          <p:cNvSpPr txBox="1">
            <a:spLocks noGrp="1"/>
          </p:cNvSpPr>
          <p:nvPr>
            <p:ph type="body" idx="1"/>
          </p:nvPr>
        </p:nvSpPr>
        <p:spPr>
          <a:xfrm>
            <a:off x="1032525" y="1747550"/>
            <a:ext cx="7539900" cy="2601900"/>
          </a:xfrm>
          <a:prstGeom prst="rect">
            <a:avLst/>
          </a:prstGeom>
        </p:spPr>
        <p:txBody>
          <a:bodyPr spcFirstLastPara="1" wrap="square" lIns="0" tIns="0" rIns="0" bIns="0" anchor="t" anchorCtr="0">
            <a:noAutofit/>
          </a:bodyPr>
          <a:lstStyle>
            <a:lvl1pPr marL="457200" lvl="0" indent="-304800" rtl="0">
              <a:lnSpc>
                <a:spcPct val="115000"/>
              </a:lnSpc>
              <a:spcBef>
                <a:spcPts val="0"/>
              </a:spcBef>
              <a:spcAft>
                <a:spcPts val="0"/>
              </a:spcAft>
              <a:buSzPts val="1200"/>
              <a:buChar char="●"/>
              <a:defRPr/>
            </a:lvl1pPr>
            <a:lvl2pPr marL="914400" lvl="1" indent="-304800" rtl="0">
              <a:lnSpc>
                <a:spcPct val="115000"/>
              </a:lnSpc>
              <a:spcBef>
                <a:spcPts val="1600"/>
              </a:spcBef>
              <a:spcAft>
                <a:spcPts val="0"/>
              </a:spcAft>
              <a:buSzPts val="1200"/>
              <a:buChar char="○"/>
              <a:defRPr/>
            </a:lvl2pPr>
            <a:lvl3pPr marL="1371600" lvl="2" indent="-304800" rtl="0">
              <a:lnSpc>
                <a:spcPct val="115000"/>
              </a:lnSpc>
              <a:spcBef>
                <a:spcPts val="1600"/>
              </a:spcBef>
              <a:spcAft>
                <a:spcPts val="0"/>
              </a:spcAft>
              <a:buSzPts val="1200"/>
              <a:buChar char="■"/>
              <a:defRPr/>
            </a:lvl3pPr>
            <a:lvl4pPr marL="1828800" lvl="3" indent="-304800" rtl="0">
              <a:lnSpc>
                <a:spcPct val="115000"/>
              </a:lnSpc>
              <a:spcBef>
                <a:spcPts val="1600"/>
              </a:spcBef>
              <a:spcAft>
                <a:spcPts val="0"/>
              </a:spcAft>
              <a:buSzPts val="1200"/>
              <a:buChar char="●"/>
              <a:defRPr/>
            </a:lvl4pPr>
            <a:lvl5pPr marL="2286000" lvl="4" indent="-304800" rtl="0">
              <a:lnSpc>
                <a:spcPct val="115000"/>
              </a:lnSpc>
              <a:spcBef>
                <a:spcPts val="1600"/>
              </a:spcBef>
              <a:spcAft>
                <a:spcPts val="0"/>
              </a:spcAft>
              <a:buSzPts val="1200"/>
              <a:buChar char="○"/>
              <a:defRPr/>
            </a:lvl5pPr>
            <a:lvl6pPr marL="2743200" lvl="5" indent="-304800" rtl="0">
              <a:lnSpc>
                <a:spcPct val="115000"/>
              </a:lnSpc>
              <a:spcBef>
                <a:spcPts val="1600"/>
              </a:spcBef>
              <a:spcAft>
                <a:spcPts val="0"/>
              </a:spcAft>
              <a:buSzPts val="1200"/>
              <a:buChar char="■"/>
              <a:defRPr/>
            </a:lvl6pPr>
            <a:lvl7pPr marL="3200400" lvl="6" indent="-304800" rtl="0">
              <a:lnSpc>
                <a:spcPct val="115000"/>
              </a:lnSpc>
              <a:spcBef>
                <a:spcPts val="1600"/>
              </a:spcBef>
              <a:spcAft>
                <a:spcPts val="0"/>
              </a:spcAft>
              <a:buSzPts val="1200"/>
              <a:buChar char="●"/>
              <a:defRPr/>
            </a:lvl7pPr>
            <a:lvl8pPr marL="3657600" lvl="7" indent="-304800" rtl="0">
              <a:lnSpc>
                <a:spcPct val="115000"/>
              </a:lnSpc>
              <a:spcBef>
                <a:spcPts val="1600"/>
              </a:spcBef>
              <a:spcAft>
                <a:spcPts val="0"/>
              </a:spcAft>
              <a:buSzPts val="1200"/>
              <a:buChar char="○"/>
              <a:defRPr/>
            </a:lvl8pPr>
            <a:lvl9pPr marL="4114800" lvl="8" indent="-304800" rtl="0">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Let's Review–Purple">
  <p:cSld name="CUSTOM_6_2_1_1_1">
    <p:spTree>
      <p:nvGrpSpPr>
        <p:cNvPr id="1" name="Shape 1594"/>
        <p:cNvGrpSpPr/>
        <p:nvPr/>
      </p:nvGrpSpPr>
      <p:grpSpPr>
        <a:xfrm>
          <a:off x="0" y="0"/>
          <a:ext cx="0" cy="0"/>
          <a:chOff x="0" y="0"/>
          <a:chExt cx="0" cy="0"/>
        </a:xfrm>
      </p:grpSpPr>
      <p:sp>
        <p:nvSpPr>
          <p:cNvPr id="1595" name="Google Shape;1595;p106"/>
          <p:cNvSpPr/>
          <p:nvPr/>
        </p:nvSpPr>
        <p:spPr>
          <a:xfrm rot="-5400000">
            <a:off x="-507252" y="-732147"/>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6" name="Google Shape;1596;p106"/>
          <p:cNvGrpSpPr/>
          <p:nvPr/>
        </p:nvGrpSpPr>
        <p:grpSpPr>
          <a:xfrm>
            <a:off x="425509" y="373527"/>
            <a:ext cx="806544" cy="1106677"/>
            <a:chOff x="2786575" y="1615875"/>
            <a:chExt cx="1843950" cy="2530125"/>
          </a:xfrm>
        </p:grpSpPr>
        <p:sp>
          <p:nvSpPr>
            <p:cNvPr id="1597" name="Google Shape;1597;p106"/>
            <p:cNvSpPr/>
            <p:nvPr/>
          </p:nvSpPr>
          <p:spPr>
            <a:xfrm>
              <a:off x="3133725" y="1784500"/>
              <a:ext cx="1181225" cy="1984600"/>
            </a:xfrm>
            <a:custGeom>
              <a:avLst/>
              <a:gdLst/>
              <a:ahLst/>
              <a:cxnLst/>
              <a:rect l="l" t="t" r="r" b="b"/>
              <a:pathLst>
                <a:path w="47249" h="79384" fill="none" extrusionOk="0">
                  <a:moveTo>
                    <a:pt x="26654" y="79384"/>
                  </a:moveTo>
                  <a:lnTo>
                    <a:pt x="3751" y="79384"/>
                  </a:lnTo>
                  <a:cubicBezTo>
                    <a:pt x="1659" y="79384"/>
                    <a:pt x="0" y="77725"/>
                    <a:pt x="0" y="75669"/>
                  </a:cubicBezTo>
                  <a:lnTo>
                    <a:pt x="0" y="3751"/>
                  </a:lnTo>
                  <a:cubicBezTo>
                    <a:pt x="0" y="1659"/>
                    <a:pt x="1659" y="0"/>
                    <a:pt x="3751" y="0"/>
                  </a:cubicBezTo>
                  <a:lnTo>
                    <a:pt x="43497" y="0"/>
                  </a:lnTo>
                  <a:cubicBezTo>
                    <a:pt x="45589" y="0"/>
                    <a:pt x="47248" y="1659"/>
                    <a:pt x="47248" y="3751"/>
                  </a:cubicBezTo>
                  <a:lnTo>
                    <a:pt x="47248" y="53668"/>
                  </a:lnTo>
                </a:path>
              </a:pathLst>
            </a:custGeom>
            <a:noFill/>
            <a:ln w="27950" cap="flat" cmpd="sng">
              <a:solidFill>
                <a:srgbClr val="00000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06"/>
            <p:cNvSpPr/>
            <p:nvPr/>
          </p:nvSpPr>
          <p:spPr>
            <a:xfrm>
              <a:off x="3562025" y="2790775"/>
              <a:ext cx="473400" cy="1247925"/>
            </a:xfrm>
            <a:custGeom>
              <a:avLst/>
              <a:gdLst/>
              <a:ahLst/>
              <a:cxnLst/>
              <a:rect l="l" t="t" r="r" b="b"/>
              <a:pathLst>
                <a:path w="18936" h="49917" fill="none" extrusionOk="0">
                  <a:moveTo>
                    <a:pt x="18935" y="14138"/>
                  </a:moveTo>
                  <a:lnTo>
                    <a:pt x="18935" y="3426"/>
                  </a:lnTo>
                  <a:cubicBezTo>
                    <a:pt x="18935" y="1551"/>
                    <a:pt x="17384" y="0"/>
                    <a:pt x="15509" y="0"/>
                  </a:cubicBezTo>
                  <a:lnTo>
                    <a:pt x="15509" y="0"/>
                  </a:lnTo>
                  <a:cubicBezTo>
                    <a:pt x="13597" y="0"/>
                    <a:pt x="12083" y="1551"/>
                    <a:pt x="12083" y="3426"/>
                  </a:cubicBezTo>
                  <a:lnTo>
                    <a:pt x="12083" y="29683"/>
                  </a:lnTo>
                  <a:lnTo>
                    <a:pt x="6168" y="24598"/>
                  </a:lnTo>
                  <a:cubicBezTo>
                    <a:pt x="4833" y="23227"/>
                    <a:pt x="2633" y="23227"/>
                    <a:pt x="1335" y="24598"/>
                  </a:cubicBezTo>
                  <a:lnTo>
                    <a:pt x="1335" y="24598"/>
                  </a:lnTo>
                  <a:cubicBezTo>
                    <a:pt x="0" y="25932"/>
                    <a:pt x="0" y="28096"/>
                    <a:pt x="1335" y="29395"/>
                  </a:cubicBezTo>
                  <a:lnTo>
                    <a:pt x="15509" y="47068"/>
                  </a:lnTo>
                  <a:lnTo>
                    <a:pt x="15509" y="49917"/>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06"/>
            <p:cNvSpPr/>
            <p:nvPr/>
          </p:nvSpPr>
          <p:spPr>
            <a:xfrm>
              <a:off x="4035400" y="3078400"/>
              <a:ext cx="171350" cy="283150"/>
            </a:xfrm>
            <a:custGeom>
              <a:avLst/>
              <a:gdLst/>
              <a:ahLst/>
              <a:cxnLst/>
              <a:rect l="l" t="t" r="r" b="b"/>
              <a:pathLst>
                <a:path w="6854" h="11326" fill="none" extrusionOk="0">
                  <a:moveTo>
                    <a:pt x="0" y="11217"/>
                  </a:moveTo>
                  <a:lnTo>
                    <a:pt x="0" y="3427"/>
                  </a:lnTo>
                  <a:cubicBezTo>
                    <a:pt x="0" y="1515"/>
                    <a:pt x="1515" y="0"/>
                    <a:pt x="3427" y="0"/>
                  </a:cubicBezTo>
                  <a:lnTo>
                    <a:pt x="3427" y="0"/>
                  </a:lnTo>
                  <a:cubicBezTo>
                    <a:pt x="5302" y="0"/>
                    <a:pt x="6853" y="1515"/>
                    <a:pt x="6853" y="3427"/>
                  </a:cubicBezTo>
                  <a:lnTo>
                    <a:pt x="6853" y="11326"/>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06"/>
            <p:cNvSpPr/>
            <p:nvPr/>
          </p:nvSpPr>
          <p:spPr>
            <a:xfrm>
              <a:off x="4205800" y="3126200"/>
              <a:ext cx="171350" cy="288550"/>
            </a:xfrm>
            <a:custGeom>
              <a:avLst/>
              <a:gdLst/>
              <a:ahLst/>
              <a:cxnLst/>
              <a:rect l="l" t="t" r="r" b="b"/>
              <a:pathLst>
                <a:path w="6854" h="11542" fill="none" extrusionOk="0">
                  <a:moveTo>
                    <a:pt x="1" y="3426"/>
                  </a:moveTo>
                  <a:cubicBezTo>
                    <a:pt x="1" y="1515"/>
                    <a:pt x="1516" y="0"/>
                    <a:pt x="3427" y="0"/>
                  </a:cubicBezTo>
                  <a:lnTo>
                    <a:pt x="3427" y="0"/>
                  </a:lnTo>
                  <a:cubicBezTo>
                    <a:pt x="5303" y="0"/>
                    <a:pt x="6854" y="1515"/>
                    <a:pt x="6854" y="3426"/>
                  </a:cubicBezTo>
                  <a:lnTo>
                    <a:pt x="6854" y="1154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06"/>
            <p:cNvSpPr/>
            <p:nvPr/>
          </p:nvSpPr>
          <p:spPr>
            <a:xfrm>
              <a:off x="4377125" y="3157750"/>
              <a:ext cx="171350" cy="894475"/>
            </a:xfrm>
            <a:custGeom>
              <a:avLst/>
              <a:gdLst/>
              <a:ahLst/>
              <a:cxnLst/>
              <a:rect l="l" t="t" r="r" b="b"/>
              <a:pathLst>
                <a:path w="6854" h="35779" fill="none" extrusionOk="0">
                  <a:moveTo>
                    <a:pt x="1" y="3427"/>
                  </a:moveTo>
                  <a:cubicBezTo>
                    <a:pt x="1" y="1515"/>
                    <a:pt x="1516" y="0"/>
                    <a:pt x="3427" y="0"/>
                  </a:cubicBezTo>
                  <a:lnTo>
                    <a:pt x="3427" y="0"/>
                  </a:lnTo>
                  <a:cubicBezTo>
                    <a:pt x="5303" y="0"/>
                    <a:pt x="6853" y="1515"/>
                    <a:pt x="6853" y="3427"/>
                  </a:cubicBezTo>
                  <a:lnTo>
                    <a:pt x="6853" y="23192"/>
                  </a:lnTo>
                  <a:lnTo>
                    <a:pt x="3427" y="32461"/>
                  </a:lnTo>
                  <a:lnTo>
                    <a:pt x="3427" y="35779"/>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06"/>
            <p:cNvSpPr/>
            <p:nvPr/>
          </p:nvSpPr>
          <p:spPr>
            <a:xfrm>
              <a:off x="3882100" y="4057625"/>
              <a:ext cx="642025" cy="88375"/>
            </a:xfrm>
            <a:custGeom>
              <a:avLst/>
              <a:gdLst/>
              <a:ahLst/>
              <a:cxnLst/>
              <a:rect l="l" t="t" r="r" b="b"/>
              <a:pathLst>
                <a:path w="25681" h="3535" fill="none" extrusionOk="0">
                  <a:moveTo>
                    <a:pt x="1" y="3535"/>
                  </a:moveTo>
                  <a:lnTo>
                    <a:pt x="1" y="0"/>
                  </a:lnTo>
                  <a:lnTo>
                    <a:pt x="25681" y="0"/>
                  </a:lnTo>
                  <a:lnTo>
                    <a:pt x="25681" y="3535"/>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06"/>
            <p:cNvSpPr/>
            <p:nvPr/>
          </p:nvSpPr>
          <p:spPr>
            <a:xfrm>
              <a:off x="3595375" y="1885475"/>
              <a:ext cx="257900" cy="25"/>
            </a:xfrm>
            <a:custGeom>
              <a:avLst/>
              <a:gdLst/>
              <a:ahLst/>
              <a:cxnLst/>
              <a:rect l="l" t="t" r="r" b="b"/>
              <a:pathLst>
                <a:path w="10316" h="1" fill="none" extrusionOk="0">
                  <a:moveTo>
                    <a:pt x="1" y="1"/>
                  </a:moveTo>
                  <a:lnTo>
                    <a:pt x="10316" y="1"/>
                  </a:lnTo>
                </a:path>
              </a:pathLst>
            </a:custGeom>
            <a:noFill/>
            <a:ln w="27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06"/>
            <p:cNvSpPr/>
            <p:nvPr/>
          </p:nvSpPr>
          <p:spPr>
            <a:xfrm>
              <a:off x="3246425" y="1990975"/>
              <a:ext cx="956700" cy="25"/>
            </a:xfrm>
            <a:custGeom>
              <a:avLst/>
              <a:gdLst/>
              <a:ahLst/>
              <a:cxnLst/>
              <a:rect l="l" t="t" r="r" b="b"/>
              <a:pathLst>
                <a:path w="38268" h="1" fill="none" extrusionOk="0">
                  <a:moveTo>
                    <a:pt x="1" y="0"/>
                  </a:moveTo>
                  <a:lnTo>
                    <a:pt x="38268" y="0"/>
                  </a:lnTo>
                </a:path>
              </a:pathLst>
            </a:custGeom>
            <a:noFill/>
            <a:ln w="27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06"/>
            <p:cNvSpPr/>
            <p:nvPr/>
          </p:nvSpPr>
          <p:spPr>
            <a:xfrm>
              <a:off x="4488025" y="2881825"/>
              <a:ext cx="36100" cy="36100"/>
            </a:xfrm>
            <a:custGeom>
              <a:avLst/>
              <a:gdLst/>
              <a:ahLst/>
              <a:cxnLst/>
              <a:rect l="l" t="t" r="r" b="b"/>
              <a:pathLst>
                <a:path w="1444" h="1444" extrusionOk="0">
                  <a:moveTo>
                    <a:pt x="722" y="1"/>
                  </a:moveTo>
                  <a:cubicBezTo>
                    <a:pt x="326" y="1"/>
                    <a:pt x="1" y="325"/>
                    <a:pt x="1" y="722"/>
                  </a:cubicBezTo>
                  <a:cubicBezTo>
                    <a:pt x="1" y="1155"/>
                    <a:pt x="326" y="1444"/>
                    <a:pt x="722" y="1444"/>
                  </a:cubicBezTo>
                  <a:cubicBezTo>
                    <a:pt x="1119" y="1444"/>
                    <a:pt x="1444" y="1155"/>
                    <a:pt x="1444" y="722"/>
                  </a:cubicBezTo>
                  <a:cubicBezTo>
                    <a:pt x="1444" y="325"/>
                    <a:pt x="1119"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06"/>
            <p:cNvSpPr/>
            <p:nvPr/>
          </p:nvSpPr>
          <p:spPr>
            <a:xfrm>
              <a:off x="4483525" y="2878225"/>
              <a:ext cx="45100" cy="45100"/>
            </a:xfrm>
            <a:custGeom>
              <a:avLst/>
              <a:gdLst/>
              <a:ahLst/>
              <a:cxnLst/>
              <a:rect l="l" t="t" r="r" b="b"/>
              <a:pathLst>
                <a:path w="1804" h="1804" extrusionOk="0">
                  <a:moveTo>
                    <a:pt x="902" y="361"/>
                  </a:moveTo>
                  <a:cubicBezTo>
                    <a:pt x="1227" y="361"/>
                    <a:pt x="1443" y="578"/>
                    <a:pt x="1443" y="902"/>
                  </a:cubicBezTo>
                  <a:cubicBezTo>
                    <a:pt x="1443" y="1191"/>
                    <a:pt x="1227" y="1407"/>
                    <a:pt x="902" y="1407"/>
                  </a:cubicBezTo>
                  <a:cubicBezTo>
                    <a:pt x="614" y="1407"/>
                    <a:pt x="361" y="1191"/>
                    <a:pt x="361" y="902"/>
                  </a:cubicBezTo>
                  <a:cubicBezTo>
                    <a:pt x="361" y="578"/>
                    <a:pt x="614" y="361"/>
                    <a:pt x="902" y="361"/>
                  </a:cubicBezTo>
                  <a:close/>
                  <a:moveTo>
                    <a:pt x="902" y="1"/>
                  </a:moveTo>
                  <a:cubicBezTo>
                    <a:pt x="433" y="1"/>
                    <a:pt x="1" y="397"/>
                    <a:pt x="1" y="902"/>
                  </a:cubicBezTo>
                  <a:cubicBezTo>
                    <a:pt x="1" y="1371"/>
                    <a:pt x="433" y="1804"/>
                    <a:pt x="902" y="1804"/>
                  </a:cubicBezTo>
                  <a:cubicBezTo>
                    <a:pt x="1407" y="1804"/>
                    <a:pt x="1804" y="1371"/>
                    <a:pt x="1804" y="902"/>
                  </a:cubicBezTo>
                  <a:cubicBezTo>
                    <a:pt x="1804" y="397"/>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06"/>
            <p:cNvSpPr/>
            <p:nvPr/>
          </p:nvSpPr>
          <p:spPr>
            <a:xfrm>
              <a:off x="4589925" y="2790775"/>
              <a:ext cx="36100" cy="36075"/>
            </a:xfrm>
            <a:custGeom>
              <a:avLst/>
              <a:gdLst/>
              <a:ahLst/>
              <a:cxnLst/>
              <a:rect l="l" t="t" r="r" b="b"/>
              <a:pathLst>
                <a:path w="1444" h="1443" extrusionOk="0">
                  <a:moveTo>
                    <a:pt x="722" y="0"/>
                  </a:moveTo>
                  <a:cubicBezTo>
                    <a:pt x="325" y="0"/>
                    <a:pt x="1" y="325"/>
                    <a:pt x="1" y="721"/>
                  </a:cubicBezTo>
                  <a:cubicBezTo>
                    <a:pt x="1" y="1118"/>
                    <a:pt x="325" y="1443"/>
                    <a:pt x="722" y="1443"/>
                  </a:cubicBezTo>
                  <a:cubicBezTo>
                    <a:pt x="1119" y="1443"/>
                    <a:pt x="1443" y="1118"/>
                    <a:pt x="1443" y="721"/>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06"/>
            <p:cNvSpPr/>
            <p:nvPr/>
          </p:nvSpPr>
          <p:spPr>
            <a:xfrm>
              <a:off x="4585425" y="2786250"/>
              <a:ext cx="45100" cy="45125"/>
            </a:xfrm>
            <a:custGeom>
              <a:avLst/>
              <a:gdLst/>
              <a:ahLst/>
              <a:cxnLst/>
              <a:rect l="l" t="t" r="r" b="b"/>
              <a:pathLst>
                <a:path w="1804" h="1805" extrusionOk="0">
                  <a:moveTo>
                    <a:pt x="902" y="361"/>
                  </a:moveTo>
                  <a:cubicBezTo>
                    <a:pt x="1226" y="361"/>
                    <a:pt x="1443" y="614"/>
                    <a:pt x="1443" y="902"/>
                  </a:cubicBezTo>
                  <a:cubicBezTo>
                    <a:pt x="1443" y="1227"/>
                    <a:pt x="1226" y="1443"/>
                    <a:pt x="902" y="1443"/>
                  </a:cubicBezTo>
                  <a:cubicBezTo>
                    <a:pt x="577" y="1443"/>
                    <a:pt x="361" y="1227"/>
                    <a:pt x="361" y="902"/>
                  </a:cubicBezTo>
                  <a:cubicBezTo>
                    <a:pt x="361" y="614"/>
                    <a:pt x="577" y="361"/>
                    <a:pt x="902" y="361"/>
                  </a:cubicBezTo>
                  <a:close/>
                  <a:moveTo>
                    <a:pt x="902" y="1"/>
                  </a:moveTo>
                  <a:cubicBezTo>
                    <a:pt x="397" y="1"/>
                    <a:pt x="0" y="434"/>
                    <a:pt x="0" y="902"/>
                  </a:cubicBezTo>
                  <a:cubicBezTo>
                    <a:pt x="0" y="1407"/>
                    <a:pt x="397" y="1804"/>
                    <a:pt x="902" y="1804"/>
                  </a:cubicBezTo>
                  <a:cubicBezTo>
                    <a:pt x="1371" y="1804"/>
                    <a:pt x="1804" y="1407"/>
                    <a:pt x="1804" y="902"/>
                  </a:cubicBezTo>
                  <a:cubicBezTo>
                    <a:pt x="1804" y="434"/>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06"/>
            <p:cNvSpPr/>
            <p:nvPr/>
          </p:nvSpPr>
          <p:spPr>
            <a:xfrm>
              <a:off x="4083175" y="2162300"/>
              <a:ext cx="36100" cy="36075"/>
            </a:xfrm>
            <a:custGeom>
              <a:avLst/>
              <a:gdLst/>
              <a:ahLst/>
              <a:cxnLst/>
              <a:rect l="l" t="t" r="r" b="b"/>
              <a:pathLst>
                <a:path w="1444" h="1443" extrusionOk="0">
                  <a:moveTo>
                    <a:pt x="722" y="0"/>
                  </a:moveTo>
                  <a:cubicBezTo>
                    <a:pt x="325" y="0"/>
                    <a:pt x="1" y="325"/>
                    <a:pt x="1" y="722"/>
                  </a:cubicBezTo>
                  <a:cubicBezTo>
                    <a:pt x="1" y="1118"/>
                    <a:pt x="325" y="1443"/>
                    <a:pt x="722" y="1443"/>
                  </a:cubicBezTo>
                  <a:cubicBezTo>
                    <a:pt x="1155" y="1443"/>
                    <a:pt x="1444" y="1118"/>
                    <a:pt x="1444" y="722"/>
                  </a:cubicBezTo>
                  <a:cubicBezTo>
                    <a:pt x="1444" y="325"/>
                    <a:pt x="1155"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06"/>
            <p:cNvSpPr/>
            <p:nvPr/>
          </p:nvSpPr>
          <p:spPr>
            <a:xfrm>
              <a:off x="4078675" y="2157775"/>
              <a:ext cx="45100" cy="45125"/>
            </a:xfrm>
            <a:custGeom>
              <a:avLst/>
              <a:gdLst/>
              <a:ahLst/>
              <a:cxnLst/>
              <a:rect l="l" t="t" r="r" b="b"/>
              <a:pathLst>
                <a:path w="1804" h="1805" extrusionOk="0">
                  <a:moveTo>
                    <a:pt x="902" y="362"/>
                  </a:moveTo>
                  <a:cubicBezTo>
                    <a:pt x="1227" y="362"/>
                    <a:pt x="1515" y="578"/>
                    <a:pt x="1443" y="903"/>
                  </a:cubicBezTo>
                  <a:cubicBezTo>
                    <a:pt x="1443" y="1191"/>
                    <a:pt x="1227" y="1444"/>
                    <a:pt x="902" y="1444"/>
                  </a:cubicBezTo>
                  <a:cubicBezTo>
                    <a:pt x="614" y="1444"/>
                    <a:pt x="397" y="1191"/>
                    <a:pt x="397" y="903"/>
                  </a:cubicBezTo>
                  <a:cubicBezTo>
                    <a:pt x="397" y="578"/>
                    <a:pt x="614" y="362"/>
                    <a:pt x="902" y="362"/>
                  </a:cubicBezTo>
                  <a:close/>
                  <a:moveTo>
                    <a:pt x="902" y="1"/>
                  </a:moveTo>
                  <a:cubicBezTo>
                    <a:pt x="433" y="1"/>
                    <a:pt x="0" y="398"/>
                    <a:pt x="0" y="903"/>
                  </a:cubicBezTo>
                  <a:cubicBezTo>
                    <a:pt x="0" y="1408"/>
                    <a:pt x="433" y="1804"/>
                    <a:pt x="902" y="1804"/>
                  </a:cubicBezTo>
                  <a:cubicBezTo>
                    <a:pt x="1407" y="1804"/>
                    <a:pt x="1804" y="1408"/>
                    <a:pt x="1804" y="903"/>
                  </a:cubicBezTo>
                  <a:cubicBezTo>
                    <a:pt x="1804" y="398"/>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06"/>
            <p:cNvSpPr/>
            <p:nvPr/>
          </p:nvSpPr>
          <p:spPr>
            <a:xfrm>
              <a:off x="4488025" y="1748425"/>
              <a:ext cx="36100" cy="36100"/>
            </a:xfrm>
            <a:custGeom>
              <a:avLst/>
              <a:gdLst/>
              <a:ahLst/>
              <a:cxnLst/>
              <a:rect l="l" t="t" r="r" b="b"/>
              <a:pathLst>
                <a:path w="1444" h="1444" extrusionOk="0">
                  <a:moveTo>
                    <a:pt x="722" y="0"/>
                  </a:moveTo>
                  <a:cubicBezTo>
                    <a:pt x="326" y="0"/>
                    <a:pt x="1" y="325"/>
                    <a:pt x="1" y="722"/>
                  </a:cubicBezTo>
                  <a:cubicBezTo>
                    <a:pt x="1" y="1119"/>
                    <a:pt x="326" y="1443"/>
                    <a:pt x="722" y="1443"/>
                  </a:cubicBezTo>
                  <a:cubicBezTo>
                    <a:pt x="1119" y="1443"/>
                    <a:pt x="1444" y="1119"/>
                    <a:pt x="1444" y="722"/>
                  </a:cubicBezTo>
                  <a:cubicBezTo>
                    <a:pt x="1444"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06"/>
            <p:cNvSpPr/>
            <p:nvPr/>
          </p:nvSpPr>
          <p:spPr>
            <a:xfrm>
              <a:off x="4483525" y="1743925"/>
              <a:ext cx="45100" cy="45100"/>
            </a:xfrm>
            <a:custGeom>
              <a:avLst/>
              <a:gdLst/>
              <a:ahLst/>
              <a:cxnLst/>
              <a:rect l="l" t="t" r="r" b="b"/>
              <a:pathLst>
                <a:path w="1804" h="1804" extrusionOk="0">
                  <a:moveTo>
                    <a:pt x="902" y="361"/>
                  </a:moveTo>
                  <a:cubicBezTo>
                    <a:pt x="1227" y="361"/>
                    <a:pt x="1443" y="577"/>
                    <a:pt x="1443" y="902"/>
                  </a:cubicBezTo>
                  <a:cubicBezTo>
                    <a:pt x="1443" y="1226"/>
                    <a:pt x="1227" y="1443"/>
                    <a:pt x="902" y="1443"/>
                  </a:cubicBezTo>
                  <a:cubicBezTo>
                    <a:pt x="614" y="1443"/>
                    <a:pt x="361" y="1226"/>
                    <a:pt x="361" y="902"/>
                  </a:cubicBezTo>
                  <a:cubicBezTo>
                    <a:pt x="361" y="577"/>
                    <a:pt x="614" y="361"/>
                    <a:pt x="902" y="361"/>
                  </a:cubicBezTo>
                  <a:close/>
                  <a:moveTo>
                    <a:pt x="902" y="0"/>
                  </a:moveTo>
                  <a:cubicBezTo>
                    <a:pt x="433" y="0"/>
                    <a:pt x="1" y="397"/>
                    <a:pt x="1" y="902"/>
                  </a:cubicBezTo>
                  <a:cubicBezTo>
                    <a:pt x="1" y="1407"/>
                    <a:pt x="433" y="1803"/>
                    <a:pt x="902" y="1803"/>
                  </a:cubicBezTo>
                  <a:cubicBezTo>
                    <a:pt x="1407" y="1803"/>
                    <a:pt x="1804" y="1407"/>
                    <a:pt x="1804" y="902"/>
                  </a:cubicBezTo>
                  <a:cubicBezTo>
                    <a:pt x="1804" y="397"/>
                    <a:pt x="1407"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06"/>
            <p:cNvSpPr/>
            <p:nvPr/>
          </p:nvSpPr>
          <p:spPr>
            <a:xfrm>
              <a:off x="3228400" y="1619475"/>
              <a:ext cx="36075" cy="36100"/>
            </a:xfrm>
            <a:custGeom>
              <a:avLst/>
              <a:gdLst/>
              <a:ahLst/>
              <a:cxnLst/>
              <a:rect l="l" t="t" r="r" b="b"/>
              <a:pathLst>
                <a:path w="1443" h="1444" extrusionOk="0">
                  <a:moveTo>
                    <a:pt x="722" y="1"/>
                  </a:moveTo>
                  <a:cubicBezTo>
                    <a:pt x="325" y="1"/>
                    <a:pt x="0" y="325"/>
                    <a:pt x="0" y="722"/>
                  </a:cubicBezTo>
                  <a:cubicBezTo>
                    <a:pt x="0" y="1155"/>
                    <a:pt x="325" y="1444"/>
                    <a:pt x="722" y="1444"/>
                  </a:cubicBezTo>
                  <a:cubicBezTo>
                    <a:pt x="1118" y="1444"/>
                    <a:pt x="1443" y="1155"/>
                    <a:pt x="1443" y="722"/>
                  </a:cubicBezTo>
                  <a:cubicBezTo>
                    <a:pt x="1443" y="325"/>
                    <a:pt x="1118"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06"/>
            <p:cNvSpPr/>
            <p:nvPr/>
          </p:nvSpPr>
          <p:spPr>
            <a:xfrm>
              <a:off x="3223875" y="1615875"/>
              <a:ext cx="45125" cy="45100"/>
            </a:xfrm>
            <a:custGeom>
              <a:avLst/>
              <a:gdLst/>
              <a:ahLst/>
              <a:cxnLst/>
              <a:rect l="l" t="t" r="r" b="b"/>
              <a:pathLst>
                <a:path w="1805" h="1804" extrusionOk="0">
                  <a:moveTo>
                    <a:pt x="903" y="361"/>
                  </a:moveTo>
                  <a:cubicBezTo>
                    <a:pt x="1227" y="361"/>
                    <a:pt x="1444" y="578"/>
                    <a:pt x="1444" y="902"/>
                  </a:cubicBezTo>
                  <a:cubicBezTo>
                    <a:pt x="1444" y="1191"/>
                    <a:pt x="1227" y="1443"/>
                    <a:pt x="903" y="1443"/>
                  </a:cubicBezTo>
                  <a:cubicBezTo>
                    <a:pt x="578" y="1443"/>
                    <a:pt x="362" y="1191"/>
                    <a:pt x="362" y="902"/>
                  </a:cubicBezTo>
                  <a:cubicBezTo>
                    <a:pt x="362" y="578"/>
                    <a:pt x="578" y="361"/>
                    <a:pt x="903" y="361"/>
                  </a:cubicBezTo>
                  <a:close/>
                  <a:moveTo>
                    <a:pt x="903" y="1"/>
                  </a:moveTo>
                  <a:cubicBezTo>
                    <a:pt x="398" y="1"/>
                    <a:pt x="1" y="397"/>
                    <a:pt x="1" y="902"/>
                  </a:cubicBezTo>
                  <a:cubicBezTo>
                    <a:pt x="1" y="1371"/>
                    <a:pt x="398" y="1804"/>
                    <a:pt x="903" y="1804"/>
                  </a:cubicBezTo>
                  <a:cubicBezTo>
                    <a:pt x="1408" y="1804"/>
                    <a:pt x="1804" y="1371"/>
                    <a:pt x="1804" y="902"/>
                  </a:cubicBezTo>
                  <a:cubicBezTo>
                    <a:pt x="1804" y="397"/>
                    <a:pt x="1408" y="1"/>
                    <a:pt x="9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06"/>
            <p:cNvSpPr/>
            <p:nvPr/>
          </p:nvSpPr>
          <p:spPr>
            <a:xfrm>
              <a:off x="2923625" y="2285825"/>
              <a:ext cx="36100" cy="36100"/>
            </a:xfrm>
            <a:custGeom>
              <a:avLst/>
              <a:gdLst/>
              <a:ahLst/>
              <a:cxnLst/>
              <a:rect l="l" t="t" r="r" b="b"/>
              <a:pathLst>
                <a:path w="1444" h="1444" extrusionOk="0">
                  <a:moveTo>
                    <a:pt x="722" y="0"/>
                  </a:moveTo>
                  <a:cubicBezTo>
                    <a:pt x="325" y="0"/>
                    <a:pt x="1" y="325"/>
                    <a:pt x="1" y="722"/>
                  </a:cubicBezTo>
                  <a:cubicBezTo>
                    <a:pt x="1" y="1119"/>
                    <a:pt x="325" y="1443"/>
                    <a:pt x="722" y="1443"/>
                  </a:cubicBezTo>
                  <a:cubicBezTo>
                    <a:pt x="1119" y="1443"/>
                    <a:pt x="1443" y="1119"/>
                    <a:pt x="1443" y="722"/>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06"/>
            <p:cNvSpPr/>
            <p:nvPr/>
          </p:nvSpPr>
          <p:spPr>
            <a:xfrm>
              <a:off x="2919125" y="2281325"/>
              <a:ext cx="45100" cy="45100"/>
            </a:xfrm>
            <a:custGeom>
              <a:avLst/>
              <a:gdLst/>
              <a:ahLst/>
              <a:cxnLst/>
              <a:rect l="l" t="t" r="r" b="b"/>
              <a:pathLst>
                <a:path w="1804" h="1804" extrusionOk="0">
                  <a:moveTo>
                    <a:pt x="902" y="361"/>
                  </a:moveTo>
                  <a:cubicBezTo>
                    <a:pt x="1227" y="361"/>
                    <a:pt x="1443" y="649"/>
                    <a:pt x="1443" y="902"/>
                  </a:cubicBezTo>
                  <a:cubicBezTo>
                    <a:pt x="1443" y="1226"/>
                    <a:pt x="1227" y="1443"/>
                    <a:pt x="902" y="1443"/>
                  </a:cubicBezTo>
                  <a:cubicBezTo>
                    <a:pt x="613" y="1443"/>
                    <a:pt x="361" y="1226"/>
                    <a:pt x="361" y="902"/>
                  </a:cubicBezTo>
                  <a:cubicBezTo>
                    <a:pt x="361" y="613"/>
                    <a:pt x="613" y="361"/>
                    <a:pt x="902" y="361"/>
                  </a:cubicBezTo>
                  <a:close/>
                  <a:moveTo>
                    <a:pt x="902" y="0"/>
                  </a:moveTo>
                  <a:cubicBezTo>
                    <a:pt x="433" y="0"/>
                    <a:pt x="0" y="433"/>
                    <a:pt x="0" y="902"/>
                  </a:cubicBezTo>
                  <a:cubicBezTo>
                    <a:pt x="0" y="1407"/>
                    <a:pt x="433" y="1803"/>
                    <a:pt x="902" y="1803"/>
                  </a:cubicBezTo>
                  <a:cubicBezTo>
                    <a:pt x="1407" y="1803"/>
                    <a:pt x="1804" y="1407"/>
                    <a:pt x="1804" y="902"/>
                  </a:cubicBezTo>
                  <a:cubicBezTo>
                    <a:pt x="1804" y="433"/>
                    <a:pt x="1407"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06"/>
            <p:cNvSpPr/>
            <p:nvPr/>
          </p:nvSpPr>
          <p:spPr>
            <a:xfrm>
              <a:off x="2791075" y="2421975"/>
              <a:ext cx="36100" cy="36100"/>
            </a:xfrm>
            <a:custGeom>
              <a:avLst/>
              <a:gdLst/>
              <a:ahLst/>
              <a:cxnLst/>
              <a:rect l="l" t="t" r="r" b="b"/>
              <a:pathLst>
                <a:path w="1444" h="1444" extrusionOk="0">
                  <a:moveTo>
                    <a:pt x="722" y="1"/>
                  </a:moveTo>
                  <a:cubicBezTo>
                    <a:pt x="325" y="1"/>
                    <a:pt x="1" y="325"/>
                    <a:pt x="1" y="722"/>
                  </a:cubicBezTo>
                  <a:cubicBezTo>
                    <a:pt x="1" y="1155"/>
                    <a:pt x="325" y="1443"/>
                    <a:pt x="722" y="1443"/>
                  </a:cubicBezTo>
                  <a:cubicBezTo>
                    <a:pt x="1119" y="1443"/>
                    <a:pt x="1443" y="1155"/>
                    <a:pt x="1443" y="722"/>
                  </a:cubicBezTo>
                  <a:cubicBezTo>
                    <a:pt x="1443" y="325"/>
                    <a:pt x="1119"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06"/>
            <p:cNvSpPr/>
            <p:nvPr/>
          </p:nvSpPr>
          <p:spPr>
            <a:xfrm>
              <a:off x="2786575" y="2418375"/>
              <a:ext cx="45100" cy="45100"/>
            </a:xfrm>
            <a:custGeom>
              <a:avLst/>
              <a:gdLst/>
              <a:ahLst/>
              <a:cxnLst/>
              <a:rect l="l" t="t" r="r" b="b"/>
              <a:pathLst>
                <a:path w="1804" h="1804" extrusionOk="0">
                  <a:moveTo>
                    <a:pt x="902" y="289"/>
                  </a:moveTo>
                  <a:cubicBezTo>
                    <a:pt x="1227" y="289"/>
                    <a:pt x="1479" y="577"/>
                    <a:pt x="1443" y="830"/>
                  </a:cubicBezTo>
                  <a:cubicBezTo>
                    <a:pt x="1443" y="1154"/>
                    <a:pt x="1191" y="1371"/>
                    <a:pt x="902" y="1371"/>
                  </a:cubicBezTo>
                  <a:cubicBezTo>
                    <a:pt x="577" y="1371"/>
                    <a:pt x="361" y="1154"/>
                    <a:pt x="361" y="830"/>
                  </a:cubicBezTo>
                  <a:cubicBezTo>
                    <a:pt x="361" y="541"/>
                    <a:pt x="577" y="289"/>
                    <a:pt x="902" y="289"/>
                  </a:cubicBezTo>
                  <a:close/>
                  <a:moveTo>
                    <a:pt x="902" y="0"/>
                  </a:moveTo>
                  <a:cubicBezTo>
                    <a:pt x="397" y="0"/>
                    <a:pt x="0" y="397"/>
                    <a:pt x="0" y="902"/>
                  </a:cubicBezTo>
                  <a:cubicBezTo>
                    <a:pt x="0" y="1371"/>
                    <a:pt x="397" y="1804"/>
                    <a:pt x="902" y="1804"/>
                  </a:cubicBezTo>
                  <a:cubicBezTo>
                    <a:pt x="1407" y="1804"/>
                    <a:pt x="1804" y="1371"/>
                    <a:pt x="1804" y="902"/>
                  </a:cubicBezTo>
                  <a:cubicBezTo>
                    <a:pt x="1804" y="397"/>
                    <a:pt x="1371"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06"/>
            <p:cNvSpPr/>
            <p:nvPr/>
          </p:nvSpPr>
          <p:spPr>
            <a:xfrm>
              <a:off x="2991250" y="2698800"/>
              <a:ext cx="36100" cy="36075"/>
            </a:xfrm>
            <a:custGeom>
              <a:avLst/>
              <a:gdLst/>
              <a:ahLst/>
              <a:cxnLst/>
              <a:rect l="l" t="t" r="r" b="b"/>
              <a:pathLst>
                <a:path w="1444" h="1443" extrusionOk="0">
                  <a:moveTo>
                    <a:pt x="722" y="0"/>
                  </a:moveTo>
                  <a:cubicBezTo>
                    <a:pt x="325" y="0"/>
                    <a:pt x="1" y="325"/>
                    <a:pt x="1" y="722"/>
                  </a:cubicBezTo>
                  <a:cubicBezTo>
                    <a:pt x="1" y="1118"/>
                    <a:pt x="325" y="1443"/>
                    <a:pt x="722" y="1443"/>
                  </a:cubicBezTo>
                  <a:cubicBezTo>
                    <a:pt x="1119" y="1443"/>
                    <a:pt x="1443" y="1118"/>
                    <a:pt x="1443" y="722"/>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06"/>
            <p:cNvSpPr/>
            <p:nvPr/>
          </p:nvSpPr>
          <p:spPr>
            <a:xfrm>
              <a:off x="2986750" y="2694275"/>
              <a:ext cx="45100" cy="45125"/>
            </a:xfrm>
            <a:custGeom>
              <a:avLst/>
              <a:gdLst/>
              <a:ahLst/>
              <a:cxnLst/>
              <a:rect l="l" t="t" r="r" b="b"/>
              <a:pathLst>
                <a:path w="1804" h="1805" extrusionOk="0">
                  <a:moveTo>
                    <a:pt x="902" y="362"/>
                  </a:moveTo>
                  <a:cubicBezTo>
                    <a:pt x="1227" y="362"/>
                    <a:pt x="1443" y="578"/>
                    <a:pt x="1443" y="903"/>
                  </a:cubicBezTo>
                  <a:cubicBezTo>
                    <a:pt x="1443" y="1191"/>
                    <a:pt x="1227" y="1444"/>
                    <a:pt x="902" y="1444"/>
                  </a:cubicBezTo>
                  <a:cubicBezTo>
                    <a:pt x="613" y="1444"/>
                    <a:pt x="361" y="1191"/>
                    <a:pt x="361" y="903"/>
                  </a:cubicBezTo>
                  <a:cubicBezTo>
                    <a:pt x="361" y="578"/>
                    <a:pt x="613" y="362"/>
                    <a:pt x="902" y="362"/>
                  </a:cubicBezTo>
                  <a:close/>
                  <a:moveTo>
                    <a:pt x="902" y="1"/>
                  </a:moveTo>
                  <a:cubicBezTo>
                    <a:pt x="433" y="1"/>
                    <a:pt x="0" y="398"/>
                    <a:pt x="0" y="903"/>
                  </a:cubicBezTo>
                  <a:cubicBezTo>
                    <a:pt x="0" y="1407"/>
                    <a:pt x="433" y="1804"/>
                    <a:pt x="902" y="1804"/>
                  </a:cubicBezTo>
                  <a:cubicBezTo>
                    <a:pt x="1407" y="1804"/>
                    <a:pt x="1804" y="1407"/>
                    <a:pt x="1804" y="903"/>
                  </a:cubicBezTo>
                  <a:cubicBezTo>
                    <a:pt x="1804" y="398"/>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06"/>
            <p:cNvSpPr/>
            <p:nvPr/>
          </p:nvSpPr>
          <p:spPr>
            <a:xfrm>
              <a:off x="3492575" y="3202825"/>
              <a:ext cx="37000" cy="36100"/>
            </a:xfrm>
            <a:custGeom>
              <a:avLst/>
              <a:gdLst/>
              <a:ahLst/>
              <a:cxnLst/>
              <a:rect l="l" t="t" r="r" b="b"/>
              <a:pathLst>
                <a:path w="1480" h="1444" extrusionOk="0">
                  <a:moveTo>
                    <a:pt x="758" y="1"/>
                  </a:moveTo>
                  <a:cubicBezTo>
                    <a:pt x="326" y="1"/>
                    <a:pt x="1" y="289"/>
                    <a:pt x="1" y="722"/>
                  </a:cubicBezTo>
                  <a:cubicBezTo>
                    <a:pt x="1" y="1119"/>
                    <a:pt x="326" y="1443"/>
                    <a:pt x="758" y="1443"/>
                  </a:cubicBezTo>
                  <a:cubicBezTo>
                    <a:pt x="1155" y="1443"/>
                    <a:pt x="1480" y="1119"/>
                    <a:pt x="1480" y="722"/>
                  </a:cubicBezTo>
                  <a:cubicBezTo>
                    <a:pt x="1480" y="289"/>
                    <a:pt x="1155" y="1"/>
                    <a:pt x="7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06"/>
            <p:cNvSpPr/>
            <p:nvPr/>
          </p:nvSpPr>
          <p:spPr>
            <a:xfrm>
              <a:off x="3488975" y="3198325"/>
              <a:ext cx="45100" cy="45100"/>
            </a:xfrm>
            <a:custGeom>
              <a:avLst/>
              <a:gdLst/>
              <a:ahLst/>
              <a:cxnLst/>
              <a:rect l="l" t="t" r="r" b="b"/>
              <a:pathLst>
                <a:path w="1804" h="1804" extrusionOk="0">
                  <a:moveTo>
                    <a:pt x="902" y="325"/>
                  </a:moveTo>
                  <a:cubicBezTo>
                    <a:pt x="1191" y="325"/>
                    <a:pt x="1443" y="577"/>
                    <a:pt x="1443" y="866"/>
                  </a:cubicBezTo>
                  <a:cubicBezTo>
                    <a:pt x="1443" y="1191"/>
                    <a:pt x="1191" y="1407"/>
                    <a:pt x="902" y="1407"/>
                  </a:cubicBezTo>
                  <a:cubicBezTo>
                    <a:pt x="578" y="1407"/>
                    <a:pt x="361" y="1191"/>
                    <a:pt x="361" y="866"/>
                  </a:cubicBezTo>
                  <a:cubicBezTo>
                    <a:pt x="361" y="577"/>
                    <a:pt x="578" y="325"/>
                    <a:pt x="902" y="325"/>
                  </a:cubicBezTo>
                  <a:close/>
                  <a:moveTo>
                    <a:pt x="902" y="0"/>
                  </a:moveTo>
                  <a:cubicBezTo>
                    <a:pt x="397" y="0"/>
                    <a:pt x="1" y="397"/>
                    <a:pt x="1" y="902"/>
                  </a:cubicBezTo>
                  <a:cubicBezTo>
                    <a:pt x="1" y="1371"/>
                    <a:pt x="397" y="1804"/>
                    <a:pt x="902" y="1804"/>
                  </a:cubicBezTo>
                  <a:cubicBezTo>
                    <a:pt x="1371" y="1804"/>
                    <a:pt x="1804" y="1371"/>
                    <a:pt x="1804" y="902"/>
                  </a:cubicBezTo>
                  <a:cubicBezTo>
                    <a:pt x="1804" y="397"/>
                    <a:pt x="1371"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3" name="Google Shape;1623;p106"/>
          <p:cNvSpPr txBox="1"/>
          <p:nvPr/>
        </p:nvSpPr>
        <p:spPr>
          <a:xfrm>
            <a:off x="1536400" y="571500"/>
            <a:ext cx="59556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4000">
                <a:latin typeface="Poppins SemiBold"/>
                <a:ea typeface="Poppins SemiBold"/>
                <a:cs typeface="Poppins SemiBold"/>
                <a:sym typeface="Poppins SemiBold"/>
              </a:rPr>
              <a:t>Let’s Review</a:t>
            </a:r>
            <a:endParaRPr sz="4000">
              <a:latin typeface="Poppins SemiBold"/>
              <a:ea typeface="Poppins SemiBold"/>
              <a:cs typeface="Poppins SemiBold"/>
              <a:sym typeface="Poppins SemiBold"/>
            </a:endParaRPr>
          </a:p>
        </p:txBody>
      </p:sp>
      <p:sp>
        <p:nvSpPr>
          <p:cNvPr id="1624" name="Google Shape;1624;p106"/>
          <p:cNvSpPr txBox="1">
            <a:spLocks noGrp="1"/>
          </p:cNvSpPr>
          <p:nvPr>
            <p:ph type="body" idx="1"/>
          </p:nvPr>
        </p:nvSpPr>
        <p:spPr>
          <a:xfrm>
            <a:off x="1032525" y="1747550"/>
            <a:ext cx="7539900" cy="2601900"/>
          </a:xfrm>
          <a:prstGeom prst="rect">
            <a:avLst/>
          </a:prstGeom>
        </p:spPr>
        <p:txBody>
          <a:bodyPr spcFirstLastPara="1" wrap="square" lIns="0" tIns="0" rIns="0" bIns="0" anchor="t" anchorCtr="0">
            <a:noAutofit/>
          </a:bodyPr>
          <a:lstStyle>
            <a:lvl1pPr marL="457200" lvl="0" indent="-304800" rtl="0">
              <a:lnSpc>
                <a:spcPct val="115000"/>
              </a:lnSpc>
              <a:spcBef>
                <a:spcPts val="0"/>
              </a:spcBef>
              <a:spcAft>
                <a:spcPts val="0"/>
              </a:spcAft>
              <a:buSzPts val="1200"/>
              <a:buChar char="●"/>
              <a:defRPr/>
            </a:lvl1pPr>
            <a:lvl2pPr marL="914400" lvl="1" indent="-304800" rtl="0">
              <a:lnSpc>
                <a:spcPct val="115000"/>
              </a:lnSpc>
              <a:spcBef>
                <a:spcPts val="1600"/>
              </a:spcBef>
              <a:spcAft>
                <a:spcPts val="0"/>
              </a:spcAft>
              <a:buSzPts val="1200"/>
              <a:buChar char="○"/>
              <a:defRPr/>
            </a:lvl2pPr>
            <a:lvl3pPr marL="1371600" lvl="2" indent="-304800" rtl="0">
              <a:lnSpc>
                <a:spcPct val="115000"/>
              </a:lnSpc>
              <a:spcBef>
                <a:spcPts val="1600"/>
              </a:spcBef>
              <a:spcAft>
                <a:spcPts val="0"/>
              </a:spcAft>
              <a:buSzPts val="1200"/>
              <a:buChar char="■"/>
              <a:defRPr/>
            </a:lvl3pPr>
            <a:lvl4pPr marL="1828800" lvl="3" indent="-304800" rtl="0">
              <a:lnSpc>
                <a:spcPct val="115000"/>
              </a:lnSpc>
              <a:spcBef>
                <a:spcPts val="1600"/>
              </a:spcBef>
              <a:spcAft>
                <a:spcPts val="0"/>
              </a:spcAft>
              <a:buSzPts val="1200"/>
              <a:buChar char="●"/>
              <a:defRPr/>
            </a:lvl4pPr>
            <a:lvl5pPr marL="2286000" lvl="4" indent="-304800" rtl="0">
              <a:lnSpc>
                <a:spcPct val="115000"/>
              </a:lnSpc>
              <a:spcBef>
                <a:spcPts val="1600"/>
              </a:spcBef>
              <a:spcAft>
                <a:spcPts val="0"/>
              </a:spcAft>
              <a:buSzPts val="1200"/>
              <a:buChar char="○"/>
              <a:defRPr/>
            </a:lvl5pPr>
            <a:lvl6pPr marL="2743200" lvl="5" indent="-304800" rtl="0">
              <a:lnSpc>
                <a:spcPct val="115000"/>
              </a:lnSpc>
              <a:spcBef>
                <a:spcPts val="1600"/>
              </a:spcBef>
              <a:spcAft>
                <a:spcPts val="0"/>
              </a:spcAft>
              <a:buSzPts val="1200"/>
              <a:buChar char="■"/>
              <a:defRPr/>
            </a:lvl6pPr>
            <a:lvl7pPr marL="3200400" lvl="6" indent="-304800" rtl="0">
              <a:lnSpc>
                <a:spcPct val="115000"/>
              </a:lnSpc>
              <a:spcBef>
                <a:spcPts val="1600"/>
              </a:spcBef>
              <a:spcAft>
                <a:spcPts val="0"/>
              </a:spcAft>
              <a:buSzPts val="1200"/>
              <a:buChar char="●"/>
              <a:defRPr/>
            </a:lvl7pPr>
            <a:lvl8pPr marL="3657600" lvl="7" indent="-304800" rtl="0">
              <a:lnSpc>
                <a:spcPct val="115000"/>
              </a:lnSpc>
              <a:spcBef>
                <a:spcPts val="1600"/>
              </a:spcBef>
              <a:spcAft>
                <a:spcPts val="0"/>
              </a:spcAft>
              <a:buSzPts val="1200"/>
              <a:buChar char="○"/>
              <a:defRPr/>
            </a:lvl8pPr>
            <a:lvl9pPr marL="4114800" lvl="8" indent="-304800" rtl="0">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Homework–Green">
  <p:cSld name="CUSTOM_6_1">
    <p:spTree>
      <p:nvGrpSpPr>
        <p:cNvPr id="1" name="Shape 1625"/>
        <p:cNvGrpSpPr/>
        <p:nvPr/>
      </p:nvGrpSpPr>
      <p:grpSpPr>
        <a:xfrm>
          <a:off x="0" y="0"/>
          <a:ext cx="0" cy="0"/>
          <a:chOff x="0" y="0"/>
          <a:chExt cx="0" cy="0"/>
        </a:xfrm>
      </p:grpSpPr>
      <p:sp>
        <p:nvSpPr>
          <p:cNvPr id="1626" name="Google Shape;1626;p107"/>
          <p:cNvSpPr/>
          <p:nvPr/>
        </p:nvSpPr>
        <p:spPr>
          <a:xfrm>
            <a:off x="6426148" y="30562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07"/>
          <p:cNvSpPr txBox="1"/>
          <p:nvPr/>
        </p:nvSpPr>
        <p:spPr>
          <a:xfrm>
            <a:off x="342900" y="571500"/>
            <a:ext cx="71490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solidFill>
                  <a:schemeClr val="accent3"/>
                </a:solidFill>
                <a:latin typeface="Poppins SemiBold"/>
                <a:ea typeface="Poppins SemiBold"/>
                <a:cs typeface="Poppins SemiBold"/>
                <a:sym typeface="Poppins SemiBold"/>
              </a:rPr>
              <a:t>WITHIN THE NEXT 7 DAYS</a:t>
            </a:r>
            <a:endParaRPr>
              <a:solidFill>
                <a:schemeClr val="accent3"/>
              </a:solidFill>
              <a:latin typeface="Poppins SemiBold"/>
              <a:ea typeface="Poppins SemiBold"/>
              <a:cs typeface="Poppins SemiBold"/>
              <a:sym typeface="Poppins SemiBold"/>
            </a:endParaRPr>
          </a:p>
          <a:p>
            <a:pPr marL="0" lvl="0" indent="0" algn="l" rtl="0">
              <a:spcBef>
                <a:spcPts val="0"/>
              </a:spcBef>
              <a:spcAft>
                <a:spcPts val="0"/>
              </a:spcAft>
              <a:buNone/>
            </a:pPr>
            <a:r>
              <a:rPr lang="en" sz="4000">
                <a:latin typeface="Poppins SemiBold"/>
                <a:ea typeface="Poppins SemiBold"/>
                <a:cs typeface="Poppins SemiBold"/>
                <a:sym typeface="Poppins SemiBold"/>
              </a:rPr>
              <a:t>Homework</a:t>
            </a:r>
            <a:endParaRPr sz="4000">
              <a:latin typeface="Poppins SemiBold"/>
              <a:ea typeface="Poppins SemiBold"/>
              <a:cs typeface="Poppins SemiBold"/>
              <a:sym typeface="Poppins SemiBold"/>
            </a:endParaRPr>
          </a:p>
        </p:txBody>
      </p:sp>
      <p:grpSp>
        <p:nvGrpSpPr>
          <p:cNvPr id="1628" name="Google Shape;1628;p107"/>
          <p:cNvGrpSpPr/>
          <p:nvPr/>
        </p:nvGrpSpPr>
        <p:grpSpPr>
          <a:xfrm>
            <a:off x="7092580" y="406586"/>
            <a:ext cx="1597244" cy="1485745"/>
            <a:chOff x="2078750" y="1137975"/>
            <a:chExt cx="3629275" cy="3375925"/>
          </a:xfrm>
        </p:grpSpPr>
        <p:sp>
          <p:nvSpPr>
            <p:cNvPr id="1629" name="Google Shape;1629;p107"/>
            <p:cNvSpPr/>
            <p:nvPr/>
          </p:nvSpPr>
          <p:spPr>
            <a:xfrm>
              <a:off x="2562950" y="3632025"/>
              <a:ext cx="508575" cy="25"/>
            </a:xfrm>
            <a:custGeom>
              <a:avLst/>
              <a:gdLst/>
              <a:ahLst/>
              <a:cxnLst/>
              <a:rect l="l" t="t" r="r" b="b"/>
              <a:pathLst>
                <a:path w="20343" h="1" fill="none" extrusionOk="0">
                  <a:moveTo>
                    <a:pt x="1" y="1"/>
                  </a:moveTo>
                  <a:lnTo>
                    <a:pt x="20343"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07"/>
            <p:cNvSpPr/>
            <p:nvPr/>
          </p:nvSpPr>
          <p:spPr>
            <a:xfrm>
              <a:off x="2553050" y="3852050"/>
              <a:ext cx="1207350" cy="25"/>
            </a:xfrm>
            <a:custGeom>
              <a:avLst/>
              <a:gdLst/>
              <a:ahLst/>
              <a:cxnLst/>
              <a:rect l="l" t="t" r="r" b="b"/>
              <a:pathLst>
                <a:path w="48294" h="1" fill="none" extrusionOk="0">
                  <a:moveTo>
                    <a:pt x="0" y="0"/>
                  </a:moveTo>
                  <a:lnTo>
                    <a:pt x="48294"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07"/>
            <p:cNvSpPr/>
            <p:nvPr/>
          </p:nvSpPr>
          <p:spPr>
            <a:xfrm>
              <a:off x="2553050" y="4072950"/>
              <a:ext cx="1207350" cy="25"/>
            </a:xfrm>
            <a:custGeom>
              <a:avLst/>
              <a:gdLst/>
              <a:ahLst/>
              <a:cxnLst/>
              <a:rect l="l" t="t" r="r" b="b"/>
              <a:pathLst>
                <a:path w="48294" h="1" fill="none" extrusionOk="0">
                  <a:moveTo>
                    <a:pt x="0" y="0"/>
                  </a:moveTo>
                  <a:lnTo>
                    <a:pt x="48294"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07"/>
            <p:cNvSpPr/>
            <p:nvPr/>
          </p:nvSpPr>
          <p:spPr>
            <a:xfrm>
              <a:off x="2553050" y="4292950"/>
              <a:ext cx="1207350" cy="25"/>
            </a:xfrm>
            <a:custGeom>
              <a:avLst/>
              <a:gdLst/>
              <a:ahLst/>
              <a:cxnLst/>
              <a:rect l="l" t="t" r="r" b="b"/>
              <a:pathLst>
                <a:path w="48294" h="1" fill="none" extrusionOk="0">
                  <a:moveTo>
                    <a:pt x="0" y="1"/>
                  </a:moveTo>
                  <a:lnTo>
                    <a:pt x="48294"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07"/>
            <p:cNvSpPr/>
            <p:nvPr/>
          </p:nvSpPr>
          <p:spPr>
            <a:xfrm>
              <a:off x="2553050" y="4513875"/>
              <a:ext cx="781775" cy="25"/>
            </a:xfrm>
            <a:custGeom>
              <a:avLst/>
              <a:gdLst/>
              <a:ahLst/>
              <a:cxnLst/>
              <a:rect l="l" t="t" r="r" b="b"/>
              <a:pathLst>
                <a:path w="31271" h="1" fill="none" extrusionOk="0">
                  <a:moveTo>
                    <a:pt x="0" y="0"/>
                  </a:moveTo>
                  <a:lnTo>
                    <a:pt x="31270"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07"/>
            <p:cNvSpPr/>
            <p:nvPr/>
          </p:nvSpPr>
          <p:spPr>
            <a:xfrm>
              <a:off x="2078750" y="1534725"/>
              <a:ext cx="1079350" cy="1854775"/>
            </a:xfrm>
            <a:custGeom>
              <a:avLst/>
              <a:gdLst/>
              <a:ahLst/>
              <a:cxnLst/>
              <a:rect l="l" t="t" r="r" b="b"/>
              <a:pathLst>
                <a:path w="43174" h="74191" fill="none" extrusionOk="0">
                  <a:moveTo>
                    <a:pt x="36140" y="1"/>
                  </a:moveTo>
                  <a:lnTo>
                    <a:pt x="1" y="1"/>
                  </a:lnTo>
                  <a:lnTo>
                    <a:pt x="1" y="67121"/>
                  </a:lnTo>
                  <a:lnTo>
                    <a:pt x="36104" y="67121"/>
                  </a:lnTo>
                  <a:cubicBezTo>
                    <a:pt x="40035" y="67121"/>
                    <a:pt x="43173" y="70259"/>
                    <a:pt x="43173" y="74191"/>
                  </a:cubicBezTo>
                  <a:lnTo>
                    <a:pt x="43173" y="7034"/>
                  </a:lnTo>
                  <a:cubicBezTo>
                    <a:pt x="43173" y="3138"/>
                    <a:pt x="40035" y="1"/>
                    <a:pt x="36140" y="1"/>
                  </a:cubicBez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07"/>
            <p:cNvSpPr/>
            <p:nvPr/>
          </p:nvSpPr>
          <p:spPr>
            <a:xfrm>
              <a:off x="3867675" y="1534725"/>
              <a:ext cx="361600" cy="350775"/>
            </a:xfrm>
            <a:custGeom>
              <a:avLst/>
              <a:gdLst/>
              <a:ahLst/>
              <a:cxnLst/>
              <a:rect l="l" t="t" r="r" b="b"/>
              <a:pathLst>
                <a:path w="14464" h="14031" fill="none" extrusionOk="0">
                  <a:moveTo>
                    <a:pt x="1" y="1"/>
                  </a:moveTo>
                  <a:lnTo>
                    <a:pt x="14464" y="1"/>
                  </a:lnTo>
                  <a:lnTo>
                    <a:pt x="14464" y="1403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07"/>
            <p:cNvSpPr/>
            <p:nvPr/>
          </p:nvSpPr>
          <p:spPr>
            <a:xfrm>
              <a:off x="3149050" y="1532925"/>
              <a:ext cx="511275" cy="1856575"/>
            </a:xfrm>
            <a:custGeom>
              <a:avLst/>
              <a:gdLst/>
              <a:ahLst/>
              <a:cxnLst/>
              <a:rect l="l" t="t" r="r" b="b"/>
              <a:pathLst>
                <a:path w="20451" h="74263" fill="none" extrusionOk="0">
                  <a:moveTo>
                    <a:pt x="20450" y="67193"/>
                  </a:moveTo>
                  <a:lnTo>
                    <a:pt x="7106" y="67193"/>
                  </a:lnTo>
                  <a:cubicBezTo>
                    <a:pt x="3174" y="67193"/>
                    <a:pt x="0" y="70331"/>
                    <a:pt x="0" y="74263"/>
                  </a:cubicBezTo>
                  <a:lnTo>
                    <a:pt x="0" y="7106"/>
                  </a:lnTo>
                  <a:cubicBezTo>
                    <a:pt x="0" y="3174"/>
                    <a:pt x="3174" y="0"/>
                    <a:pt x="7106" y="0"/>
                  </a:cubicBezTo>
                  <a:lnTo>
                    <a:pt x="15112"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07"/>
            <p:cNvSpPr/>
            <p:nvPr/>
          </p:nvSpPr>
          <p:spPr>
            <a:xfrm>
              <a:off x="3734225" y="3212750"/>
              <a:ext cx="171350" cy="25"/>
            </a:xfrm>
            <a:custGeom>
              <a:avLst/>
              <a:gdLst/>
              <a:ahLst/>
              <a:cxnLst/>
              <a:rect l="l" t="t" r="r" b="b"/>
              <a:pathLst>
                <a:path w="6854" h="1" fill="none" extrusionOk="0">
                  <a:moveTo>
                    <a:pt x="6854" y="0"/>
                  </a:moveTo>
                  <a:lnTo>
                    <a:pt x="1"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07"/>
            <p:cNvSpPr/>
            <p:nvPr/>
          </p:nvSpPr>
          <p:spPr>
            <a:xfrm>
              <a:off x="2259100" y="1766450"/>
              <a:ext cx="420200" cy="25"/>
            </a:xfrm>
            <a:custGeom>
              <a:avLst/>
              <a:gdLst/>
              <a:ahLst/>
              <a:cxnLst/>
              <a:rect l="l" t="t" r="r" b="b"/>
              <a:pathLst>
                <a:path w="16808" h="1" fill="none" extrusionOk="0">
                  <a:moveTo>
                    <a:pt x="0" y="1"/>
                  </a:moveTo>
                  <a:lnTo>
                    <a:pt x="16807"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07"/>
            <p:cNvSpPr/>
            <p:nvPr/>
          </p:nvSpPr>
          <p:spPr>
            <a:xfrm>
              <a:off x="2259100" y="2039675"/>
              <a:ext cx="707825" cy="25"/>
            </a:xfrm>
            <a:custGeom>
              <a:avLst/>
              <a:gdLst/>
              <a:ahLst/>
              <a:cxnLst/>
              <a:rect l="l" t="t" r="r" b="b"/>
              <a:pathLst>
                <a:path w="28313" h="1" fill="none" extrusionOk="0">
                  <a:moveTo>
                    <a:pt x="0" y="0"/>
                  </a:moveTo>
                  <a:lnTo>
                    <a:pt x="28313"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07"/>
            <p:cNvSpPr/>
            <p:nvPr/>
          </p:nvSpPr>
          <p:spPr>
            <a:xfrm>
              <a:off x="2259100" y="2239850"/>
              <a:ext cx="707825" cy="25"/>
            </a:xfrm>
            <a:custGeom>
              <a:avLst/>
              <a:gdLst/>
              <a:ahLst/>
              <a:cxnLst/>
              <a:rect l="l" t="t" r="r" b="b"/>
              <a:pathLst>
                <a:path w="28313" h="1" fill="none" extrusionOk="0">
                  <a:moveTo>
                    <a:pt x="0" y="0"/>
                  </a:moveTo>
                  <a:lnTo>
                    <a:pt x="28313"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07"/>
            <p:cNvSpPr/>
            <p:nvPr/>
          </p:nvSpPr>
          <p:spPr>
            <a:xfrm>
              <a:off x="2259100" y="2440000"/>
              <a:ext cx="504950" cy="25"/>
            </a:xfrm>
            <a:custGeom>
              <a:avLst/>
              <a:gdLst/>
              <a:ahLst/>
              <a:cxnLst/>
              <a:rect l="l" t="t" r="r" b="b"/>
              <a:pathLst>
                <a:path w="20198" h="1" fill="none" extrusionOk="0">
                  <a:moveTo>
                    <a:pt x="0" y="1"/>
                  </a:moveTo>
                  <a:lnTo>
                    <a:pt x="20198"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07"/>
            <p:cNvSpPr/>
            <p:nvPr/>
          </p:nvSpPr>
          <p:spPr>
            <a:xfrm>
              <a:off x="3585450" y="2990925"/>
              <a:ext cx="223650" cy="321925"/>
            </a:xfrm>
            <a:custGeom>
              <a:avLst/>
              <a:gdLst/>
              <a:ahLst/>
              <a:cxnLst/>
              <a:rect l="l" t="t" r="r" b="b"/>
              <a:pathLst>
                <a:path w="8946" h="12877" fill="none" extrusionOk="0">
                  <a:moveTo>
                    <a:pt x="4473" y="1"/>
                  </a:moveTo>
                  <a:cubicBezTo>
                    <a:pt x="2886" y="1"/>
                    <a:pt x="1371" y="217"/>
                    <a:pt x="1" y="650"/>
                  </a:cubicBezTo>
                  <a:lnTo>
                    <a:pt x="4473" y="12877"/>
                  </a:lnTo>
                  <a:lnTo>
                    <a:pt x="8945" y="650"/>
                  </a:lnTo>
                  <a:cubicBezTo>
                    <a:pt x="7539" y="217"/>
                    <a:pt x="6060" y="1"/>
                    <a:pt x="4473" y="1"/>
                  </a:cubicBez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07"/>
            <p:cNvSpPr/>
            <p:nvPr/>
          </p:nvSpPr>
          <p:spPr>
            <a:xfrm>
              <a:off x="3571025" y="1137975"/>
              <a:ext cx="251600" cy="172250"/>
            </a:xfrm>
            <a:custGeom>
              <a:avLst/>
              <a:gdLst/>
              <a:ahLst/>
              <a:cxnLst/>
              <a:rect l="l" t="t" r="r" b="b"/>
              <a:pathLst>
                <a:path w="10064" h="6890" fill="none" extrusionOk="0">
                  <a:moveTo>
                    <a:pt x="1" y="1"/>
                  </a:moveTo>
                  <a:lnTo>
                    <a:pt x="10063" y="1"/>
                  </a:lnTo>
                  <a:lnTo>
                    <a:pt x="10063" y="6890"/>
                  </a:lnTo>
                  <a:lnTo>
                    <a:pt x="1" y="6890"/>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07"/>
            <p:cNvSpPr/>
            <p:nvPr/>
          </p:nvSpPr>
          <p:spPr>
            <a:xfrm>
              <a:off x="3525950" y="1318325"/>
              <a:ext cx="341750" cy="1669925"/>
            </a:xfrm>
            <a:custGeom>
              <a:avLst/>
              <a:gdLst/>
              <a:ahLst/>
              <a:cxnLst/>
              <a:rect l="l" t="t" r="r" b="b"/>
              <a:pathLst>
                <a:path w="13670" h="66797" fill="none" extrusionOk="0">
                  <a:moveTo>
                    <a:pt x="0" y="0"/>
                  </a:moveTo>
                  <a:lnTo>
                    <a:pt x="0" y="41333"/>
                  </a:lnTo>
                  <a:lnTo>
                    <a:pt x="0" y="53235"/>
                  </a:lnTo>
                  <a:lnTo>
                    <a:pt x="0" y="66797"/>
                  </a:lnTo>
                  <a:lnTo>
                    <a:pt x="13670" y="66797"/>
                  </a:lnTo>
                  <a:lnTo>
                    <a:pt x="13670" y="52370"/>
                  </a:lnTo>
                  <a:lnTo>
                    <a:pt x="13670" y="41333"/>
                  </a:lnTo>
                  <a:lnTo>
                    <a:pt x="13670" y="0"/>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07"/>
            <p:cNvSpPr/>
            <p:nvPr/>
          </p:nvSpPr>
          <p:spPr>
            <a:xfrm>
              <a:off x="4044400" y="2058600"/>
              <a:ext cx="1663625" cy="1875525"/>
            </a:xfrm>
            <a:custGeom>
              <a:avLst/>
              <a:gdLst/>
              <a:ahLst/>
              <a:cxnLst/>
              <a:rect l="l" t="t" r="r" b="b"/>
              <a:pathLst>
                <a:path w="66545" h="75021" fill="none" extrusionOk="0">
                  <a:moveTo>
                    <a:pt x="66545" y="1"/>
                  </a:moveTo>
                  <a:lnTo>
                    <a:pt x="8513" y="1"/>
                  </a:lnTo>
                  <a:cubicBezTo>
                    <a:pt x="3860" y="1"/>
                    <a:pt x="73" y="3752"/>
                    <a:pt x="1" y="8332"/>
                  </a:cubicBezTo>
                  <a:lnTo>
                    <a:pt x="1" y="8332"/>
                  </a:lnTo>
                  <a:lnTo>
                    <a:pt x="1" y="75020"/>
                  </a:lnTo>
                  <a:lnTo>
                    <a:pt x="37" y="75020"/>
                  </a:lnTo>
                  <a:cubicBezTo>
                    <a:pt x="37" y="74840"/>
                    <a:pt x="1" y="74696"/>
                    <a:pt x="1" y="74515"/>
                  </a:cubicBezTo>
                  <a:cubicBezTo>
                    <a:pt x="1" y="69826"/>
                    <a:pt x="3824" y="66003"/>
                    <a:pt x="8513" y="66003"/>
                  </a:cubicBezTo>
                  <a:lnTo>
                    <a:pt x="66545" y="66003"/>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07"/>
            <p:cNvSpPr/>
            <p:nvPr/>
          </p:nvSpPr>
          <p:spPr>
            <a:xfrm>
              <a:off x="4044400" y="3708675"/>
              <a:ext cx="1663625" cy="425625"/>
            </a:xfrm>
            <a:custGeom>
              <a:avLst/>
              <a:gdLst/>
              <a:ahLst/>
              <a:cxnLst/>
              <a:rect l="l" t="t" r="r" b="b"/>
              <a:pathLst>
                <a:path w="66545" h="17025" fill="none" extrusionOk="0">
                  <a:moveTo>
                    <a:pt x="25104" y="17024"/>
                  </a:moveTo>
                  <a:lnTo>
                    <a:pt x="50026" y="17024"/>
                  </a:lnTo>
                  <a:lnTo>
                    <a:pt x="66545" y="17024"/>
                  </a:lnTo>
                  <a:lnTo>
                    <a:pt x="66545" y="0"/>
                  </a:lnTo>
                  <a:lnTo>
                    <a:pt x="50026" y="0"/>
                  </a:lnTo>
                  <a:lnTo>
                    <a:pt x="8513" y="0"/>
                  </a:lnTo>
                  <a:cubicBezTo>
                    <a:pt x="3788" y="0"/>
                    <a:pt x="1" y="3823"/>
                    <a:pt x="1" y="8512"/>
                  </a:cubicBezTo>
                  <a:cubicBezTo>
                    <a:pt x="1" y="13201"/>
                    <a:pt x="3824" y="17024"/>
                    <a:pt x="8513" y="17024"/>
                  </a:cubicBezTo>
                  <a:lnTo>
                    <a:pt x="12769" y="17024"/>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07"/>
            <p:cNvSpPr/>
            <p:nvPr/>
          </p:nvSpPr>
          <p:spPr>
            <a:xfrm>
              <a:off x="4363600" y="3939500"/>
              <a:ext cx="308400" cy="366100"/>
            </a:xfrm>
            <a:custGeom>
              <a:avLst/>
              <a:gdLst/>
              <a:ahLst/>
              <a:cxnLst/>
              <a:rect l="l" t="t" r="r" b="b"/>
              <a:pathLst>
                <a:path w="12336" h="14644" fill="none" extrusionOk="0">
                  <a:moveTo>
                    <a:pt x="12336" y="14644"/>
                  </a:moveTo>
                  <a:lnTo>
                    <a:pt x="6168" y="10749"/>
                  </a:lnTo>
                  <a:lnTo>
                    <a:pt x="1" y="14644"/>
                  </a:lnTo>
                  <a:lnTo>
                    <a:pt x="1" y="1"/>
                  </a:lnTo>
                  <a:lnTo>
                    <a:pt x="6168" y="1"/>
                  </a:lnTo>
                  <a:lnTo>
                    <a:pt x="12336" y="1"/>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07"/>
            <p:cNvSpPr/>
            <p:nvPr/>
          </p:nvSpPr>
          <p:spPr>
            <a:xfrm>
              <a:off x="4240975" y="3934100"/>
              <a:ext cx="1467050" cy="25"/>
            </a:xfrm>
            <a:custGeom>
              <a:avLst/>
              <a:gdLst/>
              <a:ahLst/>
              <a:cxnLst/>
              <a:rect l="l" t="t" r="r" b="b"/>
              <a:pathLst>
                <a:path w="58682" h="1" extrusionOk="0">
                  <a:moveTo>
                    <a:pt x="1" y="0"/>
                  </a:moveTo>
                  <a:lnTo>
                    <a:pt x="58682"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07"/>
            <p:cNvSpPr/>
            <p:nvPr/>
          </p:nvSpPr>
          <p:spPr>
            <a:xfrm>
              <a:off x="4240975" y="3934100"/>
              <a:ext cx="1467050" cy="25"/>
            </a:xfrm>
            <a:custGeom>
              <a:avLst/>
              <a:gdLst/>
              <a:ahLst/>
              <a:cxnLst/>
              <a:rect l="l" t="t" r="r" b="b"/>
              <a:pathLst>
                <a:path w="58682" h="1" fill="none" extrusionOk="0">
                  <a:moveTo>
                    <a:pt x="1" y="0"/>
                  </a:moveTo>
                  <a:lnTo>
                    <a:pt x="58682"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07"/>
            <p:cNvSpPr/>
            <p:nvPr/>
          </p:nvSpPr>
          <p:spPr>
            <a:xfrm>
              <a:off x="4240975" y="2078450"/>
              <a:ext cx="25" cy="1616725"/>
            </a:xfrm>
            <a:custGeom>
              <a:avLst/>
              <a:gdLst/>
              <a:ahLst/>
              <a:cxnLst/>
              <a:rect l="l" t="t" r="r" b="b"/>
              <a:pathLst>
                <a:path w="1" h="64669" extrusionOk="0">
                  <a:moveTo>
                    <a:pt x="1" y="64668"/>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07"/>
            <p:cNvSpPr/>
            <p:nvPr/>
          </p:nvSpPr>
          <p:spPr>
            <a:xfrm>
              <a:off x="4240975" y="2078450"/>
              <a:ext cx="25" cy="1616725"/>
            </a:xfrm>
            <a:custGeom>
              <a:avLst/>
              <a:gdLst/>
              <a:ahLst/>
              <a:cxnLst/>
              <a:rect l="l" t="t" r="r" b="b"/>
              <a:pathLst>
                <a:path w="1" h="64669" fill="none" extrusionOk="0">
                  <a:moveTo>
                    <a:pt x="1" y="64668"/>
                  </a:moveTo>
                  <a:lnTo>
                    <a:pt x="1"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07"/>
            <p:cNvSpPr/>
            <p:nvPr/>
          </p:nvSpPr>
          <p:spPr>
            <a:xfrm>
              <a:off x="4645825" y="2830425"/>
              <a:ext cx="656450" cy="25"/>
            </a:xfrm>
            <a:custGeom>
              <a:avLst/>
              <a:gdLst/>
              <a:ahLst/>
              <a:cxnLst/>
              <a:rect l="l" t="t" r="r" b="b"/>
              <a:pathLst>
                <a:path w="26258" h="1" fill="none" extrusionOk="0">
                  <a:moveTo>
                    <a:pt x="1" y="1"/>
                  </a:moveTo>
                  <a:lnTo>
                    <a:pt x="26258"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07"/>
            <p:cNvSpPr/>
            <p:nvPr/>
          </p:nvSpPr>
          <p:spPr>
            <a:xfrm>
              <a:off x="4722475" y="2623950"/>
              <a:ext cx="503150" cy="25"/>
            </a:xfrm>
            <a:custGeom>
              <a:avLst/>
              <a:gdLst/>
              <a:ahLst/>
              <a:cxnLst/>
              <a:rect l="l" t="t" r="r" b="b"/>
              <a:pathLst>
                <a:path w="20126" h="1" fill="none" extrusionOk="0">
                  <a:moveTo>
                    <a:pt x="0" y="1"/>
                  </a:moveTo>
                  <a:lnTo>
                    <a:pt x="20126"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4" name="Google Shape;1654;p107"/>
          <p:cNvSpPr txBox="1">
            <a:spLocks noGrp="1"/>
          </p:cNvSpPr>
          <p:nvPr>
            <p:ph type="subTitle" idx="1"/>
          </p:nvPr>
        </p:nvSpPr>
        <p:spPr>
          <a:xfrm>
            <a:off x="1619000" y="1808975"/>
            <a:ext cx="5071800" cy="27258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Homework–Orange">
  <p:cSld name="CUSTOM_6_1_2">
    <p:spTree>
      <p:nvGrpSpPr>
        <p:cNvPr id="1" name="Shape 1655"/>
        <p:cNvGrpSpPr/>
        <p:nvPr/>
      </p:nvGrpSpPr>
      <p:grpSpPr>
        <a:xfrm>
          <a:off x="0" y="0"/>
          <a:ext cx="0" cy="0"/>
          <a:chOff x="0" y="0"/>
          <a:chExt cx="0" cy="0"/>
        </a:xfrm>
      </p:grpSpPr>
      <p:sp>
        <p:nvSpPr>
          <p:cNvPr id="1656" name="Google Shape;1656;p108"/>
          <p:cNvSpPr/>
          <p:nvPr/>
        </p:nvSpPr>
        <p:spPr>
          <a:xfrm>
            <a:off x="6426148" y="30562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08"/>
          <p:cNvSpPr txBox="1"/>
          <p:nvPr/>
        </p:nvSpPr>
        <p:spPr>
          <a:xfrm>
            <a:off x="342900" y="571500"/>
            <a:ext cx="71490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solidFill>
                  <a:schemeClr val="accent4"/>
                </a:solidFill>
                <a:latin typeface="Poppins SemiBold"/>
                <a:ea typeface="Poppins SemiBold"/>
                <a:cs typeface="Poppins SemiBold"/>
                <a:sym typeface="Poppins SemiBold"/>
              </a:rPr>
              <a:t>WITHIN THE NEXT 7 DAYS</a:t>
            </a:r>
            <a:endParaRPr>
              <a:solidFill>
                <a:schemeClr val="accent4"/>
              </a:solidFill>
              <a:latin typeface="Poppins SemiBold"/>
              <a:ea typeface="Poppins SemiBold"/>
              <a:cs typeface="Poppins SemiBold"/>
              <a:sym typeface="Poppins SemiBold"/>
            </a:endParaRPr>
          </a:p>
          <a:p>
            <a:pPr marL="0" lvl="0" indent="0" algn="l" rtl="0">
              <a:spcBef>
                <a:spcPts val="0"/>
              </a:spcBef>
              <a:spcAft>
                <a:spcPts val="0"/>
              </a:spcAft>
              <a:buNone/>
            </a:pPr>
            <a:r>
              <a:rPr lang="en" sz="4000">
                <a:latin typeface="Poppins SemiBold"/>
                <a:ea typeface="Poppins SemiBold"/>
                <a:cs typeface="Poppins SemiBold"/>
                <a:sym typeface="Poppins SemiBold"/>
              </a:rPr>
              <a:t>Homework</a:t>
            </a:r>
            <a:endParaRPr sz="4000">
              <a:latin typeface="Poppins SemiBold"/>
              <a:ea typeface="Poppins SemiBold"/>
              <a:cs typeface="Poppins SemiBold"/>
              <a:sym typeface="Poppins SemiBold"/>
            </a:endParaRPr>
          </a:p>
        </p:txBody>
      </p:sp>
      <p:grpSp>
        <p:nvGrpSpPr>
          <p:cNvPr id="1658" name="Google Shape;1658;p108"/>
          <p:cNvGrpSpPr/>
          <p:nvPr/>
        </p:nvGrpSpPr>
        <p:grpSpPr>
          <a:xfrm>
            <a:off x="7092580" y="406586"/>
            <a:ext cx="1597244" cy="1485745"/>
            <a:chOff x="2078750" y="1137975"/>
            <a:chExt cx="3629275" cy="3375925"/>
          </a:xfrm>
        </p:grpSpPr>
        <p:sp>
          <p:nvSpPr>
            <p:cNvPr id="1659" name="Google Shape;1659;p108"/>
            <p:cNvSpPr/>
            <p:nvPr/>
          </p:nvSpPr>
          <p:spPr>
            <a:xfrm>
              <a:off x="2562950" y="3632025"/>
              <a:ext cx="508575" cy="25"/>
            </a:xfrm>
            <a:custGeom>
              <a:avLst/>
              <a:gdLst/>
              <a:ahLst/>
              <a:cxnLst/>
              <a:rect l="l" t="t" r="r" b="b"/>
              <a:pathLst>
                <a:path w="20343" h="1" fill="none" extrusionOk="0">
                  <a:moveTo>
                    <a:pt x="1" y="1"/>
                  </a:moveTo>
                  <a:lnTo>
                    <a:pt x="20343"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08"/>
            <p:cNvSpPr/>
            <p:nvPr/>
          </p:nvSpPr>
          <p:spPr>
            <a:xfrm>
              <a:off x="2553050" y="3852050"/>
              <a:ext cx="1207350" cy="25"/>
            </a:xfrm>
            <a:custGeom>
              <a:avLst/>
              <a:gdLst/>
              <a:ahLst/>
              <a:cxnLst/>
              <a:rect l="l" t="t" r="r" b="b"/>
              <a:pathLst>
                <a:path w="48294" h="1" fill="none" extrusionOk="0">
                  <a:moveTo>
                    <a:pt x="0" y="0"/>
                  </a:moveTo>
                  <a:lnTo>
                    <a:pt x="48294"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08"/>
            <p:cNvSpPr/>
            <p:nvPr/>
          </p:nvSpPr>
          <p:spPr>
            <a:xfrm>
              <a:off x="2553050" y="4072950"/>
              <a:ext cx="1207350" cy="25"/>
            </a:xfrm>
            <a:custGeom>
              <a:avLst/>
              <a:gdLst/>
              <a:ahLst/>
              <a:cxnLst/>
              <a:rect l="l" t="t" r="r" b="b"/>
              <a:pathLst>
                <a:path w="48294" h="1" fill="none" extrusionOk="0">
                  <a:moveTo>
                    <a:pt x="0" y="0"/>
                  </a:moveTo>
                  <a:lnTo>
                    <a:pt x="48294"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08"/>
            <p:cNvSpPr/>
            <p:nvPr/>
          </p:nvSpPr>
          <p:spPr>
            <a:xfrm>
              <a:off x="2553050" y="4292950"/>
              <a:ext cx="1207350" cy="25"/>
            </a:xfrm>
            <a:custGeom>
              <a:avLst/>
              <a:gdLst/>
              <a:ahLst/>
              <a:cxnLst/>
              <a:rect l="l" t="t" r="r" b="b"/>
              <a:pathLst>
                <a:path w="48294" h="1" fill="none" extrusionOk="0">
                  <a:moveTo>
                    <a:pt x="0" y="1"/>
                  </a:moveTo>
                  <a:lnTo>
                    <a:pt x="48294"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08"/>
            <p:cNvSpPr/>
            <p:nvPr/>
          </p:nvSpPr>
          <p:spPr>
            <a:xfrm>
              <a:off x="2553050" y="4513875"/>
              <a:ext cx="781775" cy="25"/>
            </a:xfrm>
            <a:custGeom>
              <a:avLst/>
              <a:gdLst/>
              <a:ahLst/>
              <a:cxnLst/>
              <a:rect l="l" t="t" r="r" b="b"/>
              <a:pathLst>
                <a:path w="31271" h="1" fill="none" extrusionOk="0">
                  <a:moveTo>
                    <a:pt x="0" y="0"/>
                  </a:moveTo>
                  <a:lnTo>
                    <a:pt x="31270"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08"/>
            <p:cNvSpPr/>
            <p:nvPr/>
          </p:nvSpPr>
          <p:spPr>
            <a:xfrm>
              <a:off x="2078750" y="1534725"/>
              <a:ext cx="1079350" cy="1854775"/>
            </a:xfrm>
            <a:custGeom>
              <a:avLst/>
              <a:gdLst/>
              <a:ahLst/>
              <a:cxnLst/>
              <a:rect l="l" t="t" r="r" b="b"/>
              <a:pathLst>
                <a:path w="43174" h="74191" fill="none" extrusionOk="0">
                  <a:moveTo>
                    <a:pt x="36140" y="1"/>
                  </a:moveTo>
                  <a:lnTo>
                    <a:pt x="1" y="1"/>
                  </a:lnTo>
                  <a:lnTo>
                    <a:pt x="1" y="67121"/>
                  </a:lnTo>
                  <a:lnTo>
                    <a:pt x="36104" y="67121"/>
                  </a:lnTo>
                  <a:cubicBezTo>
                    <a:pt x="40035" y="67121"/>
                    <a:pt x="43173" y="70259"/>
                    <a:pt x="43173" y="74191"/>
                  </a:cubicBezTo>
                  <a:lnTo>
                    <a:pt x="43173" y="7034"/>
                  </a:lnTo>
                  <a:cubicBezTo>
                    <a:pt x="43173" y="3138"/>
                    <a:pt x="40035" y="1"/>
                    <a:pt x="36140" y="1"/>
                  </a:cubicBez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08"/>
            <p:cNvSpPr/>
            <p:nvPr/>
          </p:nvSpPr>
          <p:spPr>
            <a:xfrm>
              <a:off x="3867675" y="1534725"/>
              <a:ext cx="361600" cy="350775"/>
            </a:xfrm>
            <a:custGeom>
              <a:avLst/>
              <a:gdLst/>
              <a:ahLst/>
              <a:cxnLst/>
              <a:rect l="l" t="t" r="r" b="b"/>
              <a:pathLst>
                <a:path w="14464" h="14031" fill="none" extrusionOk="0">
                  <a:moveTo>
                    <a:pt x="1" y="1"/>
                  </a:moveTo>
                  <a:lnTo>
                    <a:pt x="14464" y="1"/>
                  </a:lnTo>
                  <a:lnTo>
                    <a:pt x="14464" y="1403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08"/>
            <p:cNvSpPr/>
            <p:nvPr/>
          </p:nvSpPr>
          <p:spPr>
            <a:xfrm>
              <a:off x="3149050" y="1532925"/>
              <a:ext cx="511275" cy="1856575"/>
            </a:xfrm>
            <a:custGeom>
              <a:avLst/>
              <a:gdLst/>
              <a:ahLst/>
              <a:cxnLst/>
              <a:rect l="l" t="t" r="r" b="b"/>
              <a:pathLst>
                <a:path w="20451" h="74263" fill="none" extrusionOk="0">
                  <a:moveTo>
                    <a:pt x="20450" y="67193"/>
                  </a:moveTo>
                  <a:lnTo>
                    <a:pt x="7106" y="67193"/>
                  </a:lnTo>
                  <a:cubicBezTo>
                    <a:pt x="3174" y="67193"/>
                    <a:pt x="0" y="70331"/>
                    <a:pt x="0" y="74263"/>
                  </a:cubicBezTo>
                  <a:lnTo>
                    <a:pt x="0" y="7106"/>
                  </a:lnTo>
                  <a:cubicBezTo>
                    <a:pt x="0" y="3174"/>
                    <a:pt x="3174" y="0"/>
                    <a:pt x="7106" y="0"/>
                  </a:cubicBezTo>
                  <a:lnTo>
                    <a:pt x="15112"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08"/>
            <p:cNvSpPr/>
            <p:nvPr/>
          </p:nvSpPr>
          <p:spPr>
            <a:xfrm>
              <a:off x="3734225" y="3212750"/>
              <a:ext cx="171350" cy="25"/>
            </a:xfrm>
            <a:custGeom>
              <a:avLst/>
              <a:gdLst/>
              <a:ahLst/>
              <a:cxnLst/>
              <a:rect l="l" t="t" r="r" b="b"/>
              <a:pathLst>
                <a:path w="6854" h="1" fill="none" extrusionOk="0">
                  <a:moveTo>
                    <a:pt x="6854" y="0"/>
                  </a:moveTo>
                  <a:lnTo>
                    <a:pt x="1"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08"/>
            <p:cNvSpPr/>
            <p:nvPr/>
          </p:nvSpPr>
          <p:spPr>
            <a:xfrm>
              <a:off x="2259100" y="1766450"/>
              <a:ext cx="420200" cy="25"/>
            </a:xfrm>
            <a:custGeom>
              <a:avLst/>
              <a:gdLst/>
              <a:ahLst/>
              <a:cxnLst/>
              <a:rect l="l" t="t" r="r" b="b"/>
              <a:pathLst>
                <a:path w="16808" h="1" fill="none" extrusionOk="0">
                  <a:moveTo>
                    <a:pt x="0" y="1"/>
                  </a:moveTo>
                  <a:lnTo>
                    <a:pt x="16807"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08"/>
            <p:cNvSpPr/>
            <p:nvPr/>
          </p:nvSpPr>
          <p:spPr>
            <a:xfrm>
              <a:off x="2259100" y="2039675"/>
              <a:ext cx="707825" cy="25"/>
            </a:xfrm>
            <a:custGeom>
              <a:avLst/>
              <a:gdLst/>
              <a:ahLst/>
              <a:cxnLst/>
              <a:rect l="l" t="t" r="r" b="b"/>
              <a:pathLst>
                <a:path w="28313" h="1" fill="none" extrusionOk="0">
                  <a:moveTo>
                    <a:pt x="0" y="0"/>
                  </a:moveTo>
                  <a:lnTo>
                    <a:pt x="28313"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08"/>
            <p:cNvSpPr/>
            <p:nvPr/>
          </p:nvSpPr>
          <p:spPr>
            <a:xfrm>
              <a:off x="2259100" y="2239850"/>
              <a:ext cx="707825" cy="25"/>
            </a:xfrm>
            <a:custGeom>
              <a:avLst/>
              <a:gdLst/>
              <a:ahLst/>
              <a:cxnLst/>
              <a:rect l="l" t="t" r="r" b="b"/>
              <a:pathLst>
                <a:path w="28313" h="1" fill="none" extrusionOk="0">
                  <a:moveTo>
                    <a:pt x="0" y="0"/>
                  </a:moveTo>
                  <a:lnTo>
                    <a:pt x="28313"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08"/>
            <p:cNvSpPr/>
            <p:nvPr/>
          </p:nvSpPr>
          <p:spPr>
            <a:xfrm>
              <a:off x="2259100" y="2440000"/>
              <a:ext cx="504950" cy="25"/>
            </a:xfrm>
            <a:custGeom>
              <a:avLst/>
              <a:gdLst/>
              <a:ahLst/>
              <a:cxnLst/>
              <a:rect l="l" t="t" r="r" b="b"/>
              <a:pathLst>
                <a:path w="20198" h="1" fill="none" extrusionOk="0">
                  <a:moveTo>
                    <a:pt x="0" y="1"/>
                  </a:moveTo>
                  <a:lnTo>
                    <a:pt x="20198"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08"/>
            <p:cNvSpPr/>
            <p:nvPr/>
          </p:nvSpPr>
          <p:spPr>
            <a:xfrm>
              <a:off x="3585450" y="2990925"/>
              <a:ext cx="223650" cy="321925"/>
            </a:xfrm>
            <a:custGeom>
              <a:avLst/>
              <a:gdLst/>
              <a:ahLst/>
              <a:cxnLst/>
              <a:rect l="l" t="t" r="r" b="b"/>
              <a:pathLst>
                <a:path w="8946" h="12877" fill="none" extrusionOk="0">
                  <a:moveTo>
                    <a:pt x="4473" y="1"/>
                  </a:moveTo>
                  <a:cubicBezTo>
                    <a:pt x="2886" y="1"/>
                    <a:pt x="1371" y="217"/>
                    <a:pt x="1" y="650"/>
                  </a:cubicBezTo>
                  <a:lnTo>
                    <a:pt x="4473" y="12877"/>
                  </a:lnTo>
                  <a:lnTo>
                    <a:pt x="8945" y="650"/>
                  </a:lnTo>
                  <a:cubicBezTo>
                    <a:pt x="7539" y="217"/>
                    <a:pt x="6060" y="1"/>
                    <a:pt x="4473" y="1"/>
                  </a:cubicBez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08"/>
            <p:cNvSpPr/>
            <p:nvPr/>
          </p:nvSpPr>
          <p:spPr>
            <a:xfrm>
              <a:off x="3571025" y="1137975"/>
              <a:ext cx="251600" cy="172250"/>
            </a:xfrm>
            <a:custGeom>
              <a:avLst/>
              <a:gdLst/>
              <a:ahLst/>
              <a:cxnLst/>
              <a:rect l="l" t="t" r="r" b="b"/>
              <a:pathLst>
                <a:path w="10064" h="6890" fill="none" extrusionOk="0">
                  <a:moveTo>
                    <a:pt x="1" y="1"/>
                  </a:moveTo>
                  <a:lnTo>
                    <a:pt x="10063" y="1"/>
                  </a:lnTo>
                  <a:lnTo>
                    <a:pt x="10063" y="6890"/>
                  </a:lnTo>
                  <a:lnTo>
                    <a:pt x="1" y="6890"/>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08"/>
            <p:cNvSpPr/>
            <p:nvPr/>
          </p:nvSpPr>
          <p:spPr>
            <a:xfrm>
              <a:off x="3525950" y="1318325"/>
              <a:ext cx="341750" cy="1669925"/>
            </a:xfrm>
            <a:custGeom>
              <a:avLst/>
              <a:gdLst/>
              <a:ahLst/>
              <a:cxnLst/>
              <a:rect l="l" t="t" r="r" b="b"/>
              <a:pathLst>
                <a:path w="13670" h="66797" fill="none" extrusionOk="0">
                  <a:moveTo>
                    <a:pt x="0" y="0"/>
                  </a:moveTo>
                  <a:lnTo>
                    <a:pt x="0" y="41333"/>
                  </a:lnTo>
                  <a:lnTo>
                    <a:pt x="0" y="53235"/>
                  </a:lnTo>
                  <a:lnTo>
                    <a:pt x="0" y="66797"/>
                  </a:lnTo>
                  <a:lnTo>
                    <a:pt x="13670" y="66797"/>
                  </a:lnTo>
                  <a:lnTo>
                    <a:pt x="13670" y="52370"/>
                  </a:lnTo>
                  <a:lnTo>
                    <a:pt x="13670" y="41333"/>
                  </a:lnTo>
                  <a:lnTo>
                    <a:pt x="13670" y="0"/>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08"/>
            <p:cNvSpPr/>
            <p:nvPr/>
          </p:nvSpPr>
          <p:spPr>
            <a:xfrm>
              <a:off x="4044400" y="2058600"/>
              <a:ext cx="1663625" cy="1875525"/>
            </a:xfrm>
            <a:custGeom>
              <a:avLst/>
              <a:gdLst/>
              <a:ahLst/>
              <a:cxnLst/>
              <a:rect l="l" t="t" r="r" b="b"/>
              <a:pathLst>
                <a:path w="66545" h="75021" fill="none" extrusionOk="0">
                  <a:moveTo>
                    <a:pt x="66545" y="1"/>
                  </a:moveTo>
                  <a:lnTo>
                    <a:pt x="8513" y="1"/>
                  </a:lnTo>
                  <a:cubicBezTo>
                    <a:pt x="3860" y="1"/>
                    <a:pt x="73" y="3752"/>
                    <a:pt x="1" y="8332"/>
                  </a:cubicBezTo>
                  <a:lnTo>
                    <a:pt x="1" y="8332"/>
                  </a:lnTo>
                  <a:lnTo>
                    <a:pt x="1" y="75020"/>
                  </a:lnTo>
                  <a:lnTo>
                    <a:pt x="37" y="75020"/>
                  </a:lnTo>
                  <a:cubicBezTo>
                    <a:pt x="37" y="74840"/>
                    <a:pt x="1" y="74696"/>
                    <a:pt x="1" y="74515"/>
                  </a:cubicBezTo>
                  <a:cubicBezTo>
                    <a:pt x="1" y="69826"/>
                    <a:pt x="3824" y="66003"/>
                    <a:pt x="8513" y="66003"/>
                  </a:cubicBezTo>
                  <a:lnTo>
                    <a:pt x="66545" y="66003"/>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08"/>
            <p:cNvSpPr/>
            <p:nvPr/>
          </p:nvSpPr>
          <p:spPr>
            <a:xfrm>
              <a:off x="4044400" y="3708675"/>
              <a:ext cx="1663625" cy="425625"/>
            </a:xfrm>
            <a:custGeom>
              <a:avLst/>
              <a:gdLst/>
              <a:ahLst/>
              <a:cxnLst/>
              <a:rect l="l" t="t" r="r" b="b"/>
              <a:pathLst>
                <a:path w="66545" h="17025" fill="none" extrusionOk="0">
                  <a:moveTo>
                    <a:pt x="25104" y="17024"/>
                  </a:moveTo>
                  <a:lnTo>
                    <a:pt x="50026" y="17024"/>
                  </a:lnTo>
                  <a:lnTo>
                    <a:pt x="66545" y="17024"/>
                  </a:lnTo>
                  <a:lnTo>
                    <a:pt x="66545" y="0"/>
                  </a:lnTo>
                  <a:lnTo>
                    <a:pt x="50026" y="0"/>
                  </a:lnTo>
                  <a:lnTo>
                    <a:pt x="8513" y="0"/>
                  </a:lnTo>
                  <a:cubicBezTo>
                    <a:pt x="3788" y="0"/>
                    <a:pt x="1" y="3823"/>
                    <a:pt x="1" y="8512"/>
                  </a:cubicBezTo>
                  <a:cubicBezTo>
                    <a:pt x="1" y="13201"/>
                    <a:pt x="3824" y="17024"/>
                    <a:pt x="8513" y="17024"/>
                  </a:cubicBezTo>
                  <a:lnTo>
                    <a:pt x="12769" y="17024"/>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08"/>
            <p:cNvSpPr/>
            <p:nvPr/>
          </p:nvSpPr>
          <p:spPr>
            <a:xfrm>
              <a:off x="4363600" y="3939500"/>
              <a:ext cx="308400" cy="366100"/>
            </a:xfrm>
            <a:custGeom>
              <a:avLst/>
              <a:gdLst/>
              <a:ahLst/>
              <a:cxnLst/>
              <a:rect l="l" t="t" r="r" b="b"/>
              <a:pathLst>
                <a:path w="12336" h="14644" fill="none" extrusionOk="0">
                  <a:moveTo>
                    <a:pt x="12336" y="14644"/>
                  </a:moveTo>
                  <a:lnTo>
                    <a:pt x="6168" y="10749"/>
                  </a:lnTo>
                  <a:lnTo>
                    <a:pt x="1" y="14644"/>
                  </a:lnTo>
                  <a:lnTo>
                    <a:pt x="1" y="1"/>
                  </a:lnTo>
                  <a:lnTo>
                    <a:pt x="6168" y="1"/>
                  </a:lnTo>
                  <a:lnTo>
                    <a:pt x="12336" y="1"/>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08"/>
            <p:cNvSpPr/>
            <p:nvPr/>
          </p:nvSpPr>
          <p:spPr>
            <a:xfrm>
              <a:off x="4240975" y="3934100"/>
              <a:ext cx="1467050" cy="25"/>
            </a:xfrm>
            <a:custGeom>
              <a:avLst/>
              <a:gdLst/>
              <a:ahLst/>
              <a:cxnLst/>
              <a:rect l="l" t="t" r="r" b="b"/>
              <a:pathLst>
                <a:path w="58682" h="1" extrusionOk="0">
                  <a:moveTo>
                    <a:pt x="1" y="0"/>
                  </a:moveTo>
                  <a:lnTo>
                    <a:pt x="58682"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08"/>
            <p:cNvSpPr/>
            <p:nvPr/>
          </p:nvSpPr>
          <p:spPr>
            <a:xfrm>
              <a:off x="4240975" y="3934100"/>
              <a:ext cx="1467050" cy="25"/>
            </a:xfrm>
            <a:custGeom>
              <a:avLst/>
              <a:gdLst/>
              <a:ahLst/>
              <a:cxnLst/>
              <a:rect l="l" t="t" r="r" b="b"/>
              <a:pathLst>
                <a:path w="58682" h="1" fill="none" extrusionOk="0">
                  <a:moveTo>
                    <a:pt x="1" y="0"/>
                  </a:moveTo>
                  <a:lnTo>
                    <a:pt x="58682"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08"/>
            <p:cNvSpPr/>
            <p:nvPr/>
          </p:nvSpPr>
          <p:spPr>
            <a:xfrm>
              <a:off x="4240975" y="2078450"/>
              <a:ext cx="25" cy="1616725"/>
            </a:xfrm>
            <a:custGeom>
              <a:avLst/>
              <a:gdLst/>
              <a:ahLst/>
              <a:cxnLst/>
              <a:rect l="l" t="t" r="r" b="b"/>
              <a:pathLst>
                <a:path w="1" h="64669" extrusionOk="0">
                  <a:moveTo>
                    <a:pt x="1" y="64668"/>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08"/>
            <p:cNvSpPr/>
            <p:nvPr/>
          </p:nvSpPr>
          <p:spPr>
            <a:xfrm>
              <a:off x="4240975" y="2078450"/>
              <a:ext cx="25" cy="1616725"/>
            </a:xfrm>
            <a:custGeom>
              <a:avLst/>
              <a:gdLst/>
              <a:ahLst/>
              <a:cxnLst/>
              <a:rect l="l" t="t" r="r" b="b"/>
              <a:pathLst>
                <a:path w="1" h="64669" fill="none" extrusionOk="0">
                  <a:moveTo>
                    <a:pt x="1" y="64668"/>
                  </a:moveTo>
                  <a:lnTo>
                    <a:pt x="1"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08"/>
            <p:cNvSpPr/>
            <p:nvPr/>
          </p:nvSpPr>
          <p:spPr>
            <a:xfrm>
              <a:off x="4645825" y="2830425"/>
              <a:ext cx="656450" cy="25"/>
            </a:xfrm>
            <a:custGeom>
              <a:avLst/>
              <a:gdLst/>
              <a:ahLst/>
              <a:cxnLst/>
              <a:rect l="l" t="t" r="r" b="b"/>
              <a:pathLst>
                <a:path w="26258" h="1" fill="none" extrusionOk="0">
                  <a:moveTo>
                    <a:pt x="1" y="1"/>
                  </a:moveTo>
                  <a:lnTo>
                    <a:pt x="26258"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08"/>
            <p:cNvSpPr/>
            <p:nvPr/>
          </p:nvSpPr>
          <p:spPr>
            <a:xfrm>
              <a:off x="4722475" y="2623950"/>
              <a:ext cx="503150" cy="25"/>
            </a:xfrm>
            <a:custGeom>
              <a:avLst/>
              <a:gdLst/>
              <a:ahLst/>
              <a:cxnLst/>
              <a:rect l="l" t="t" r="r" b="b"/>
              <a:pathLst>
                <a:path w="20126" h="1" fill="none" extrusionOk="0">
                  <a:moveTo>
                    <a:pt x="0" y="1"/>
                  </a:moveTo>
                  <a:lnTo>
                    <a:pt x="20126"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4" name="Google Shape;1684;p108"/>
          <p:cNvSpPr txBox="1">
            <a:spLocks noGrp="1"/>
          </p:cNvSpPr>
          <p:nvPr>
            <p:ph type="subTitle" idx="1"/>
          </p:nvPr>
        </p:nvSpPr>
        <p:spPr>
          <a:xfrm>
            <a:off x="1619000" y="1808975"/>
            <a:ext cx="5071800" cy="27258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Homework–Light Blue">
  <p:cSld name="CUSTOM_6_1_2_1">
    <p:spTree>
      <p:nvGrpSpPr>
        <p:cNvPr id="1" name="Shape 1685"/>
        <p:cNvGrpSpPr/>
        <p:nvPr/>
      </p:nvGrpSpPr>
      <p:grpSpPr>
        <a:xfrm>
          <a:off x="0" y="0"/>
          <a:ext cx="0" cy="0"/>
          <a:chOff x="0" y="0"/>
          <a:chExt cx="0" cy="0"/>
        </a:xfrm>
      </p:grpSpPr>
      <p:sp>
        <p:nvSpPr>
          <p:cNvPr id="1686" name="Google Shape;1686;p109"/>
          <p:cNvSpPr/>
          <p:nvPr/>
        </p:nvSpPr>
        <p:spPr>
          <a:xfrm>
            <a:off x="6426148" y="30562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09"/>
          <p:cNvSpPr txBox="1"/>
          <p:nvPr/>
        </p:nvSpPr>
        <p:spPr>
          <a:xfrm>
            <a:off x="342900" y="571500"/>
            <a:ext cx="71490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solidFill>
                  <a:schemeClr val="accent1"/>
                </a:solidFill>
                <a:latin typeface="Poppins SemiBold"/>
                <a:ea typeface="Poppins SemiBold"/>
                <a:cs typeface="Poppins SemiBold"/>
                <a:sym typeface="Poppins SemiBold"/>
              </a:rPr>
              <a:t>WITHIN THE NEXT 7 DAYS</a:t>
            </a:r>
            <a:endParaRPr>
              <a:solidFill>
                <a:schemeClr val="accent1"/>
              </a:solidFill>
              <a:latin typeface="Poppins SemiBold"/>
              <a:ea typeface="Poppins SemiBold"/>
              <a:cs typeface="Poppins SemiBold"/>
              <a:sym typeface="Poppins SemiBold"/>
            </a:endParaRPr>
          </a:p>
          <a:p>
            <a:pPr marL="0" lvl="0" indent="0" algn="l" rtl="0">
              <a:spcBef>
                <a:spcPts val="0"/>
              </a:spcBef>
              <a:spcAft>
                <a:spcPts val="0"/>
              </a:spcAft>
              <a:buNone/>
            </a:pPr>
            <a:r>
              <a:rPr lang="en" sz="4000">
                <a:latin typeface="Poppins SemiBold"/>
                <a:ea typeface="Poppins SemiBold"/>
                <a:cs typeface="Poppins SemiBold"/>
                <a:sym typeface="Poppins SemiBold"/>
              </a:rPr>
              <a:t>Homework</a:t>
            </a:r>
            <a:endParaRPr sz="4000">
              <a:latin typeface="Poppins SemiBold"/>
              <a:ea typeface="Poppins SemiBold"/>
              <a:cs typeface="Poppins SemiBold"/>
              <a:sym typeface="Poppins SemiBold"/>
            </a:endParaRPr>
          </a:p>
        </p:txBody>
      </p:sp>
      <p:grpSp>
        <p:nvGrpSpPr>
          <p:cNvPr id="1688" name="Google Shape;1688;p109"/>
          <p:cNvGrpSpPr/>
          <p:nvPr/>
        </p:nvGrpSpPr>
        <p:grpSpPr>
          <a:xfrm>
            <a:off x="7092580" y="406586"/>
            <a:ext cx="1597244" cy="1485745"/>
            <a:chOff x="2078750" y="1137975"/>
            <a:chExt cx="3629275" cy="3375925"/>
          </a:xfrm>
        </p:grpSpPr>
        <p:sp>
          <p:nvSpPr>
            <p:cNvPr id="1689" name="Google Shape;1689;p109"/>
            <p:cNvSpPr/>
            <p:nvPr/>
          </p:nvSpPr>
          <p:spPr>
            <a:xfrm>
              <a:off x="2562950" y="3632025"/>
              <a:ext cx="508575" cy="25"/>
            </a:xfrm>
            <a:custGeom>
              <a:avLst/>
              <a:gdLst/>
              <a:ahLst/>
              <a:cxnLst/>
              <a:rect l="l" t="t" r="r" b="b"/>
              <a:pathLst>
                <a:path w="20343" h="1" fill="none" extrusionOk="0">
                  <a:moveTo>
                    <a:pt x="1" y="1"/>
                  </a:moveTo>
                  <a:lnTo>
                    <a:pt x="20343"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09"/>
            <p:cNvSpPr/>
            <p:nvPr/>
          </p:nvSpPr>
          <p:spPr>
            <a:xfrm>
              <a:off x="2553050" y="3852050"/>
              <a:ext cx="1207350" cy="25"/>
            </a:xfrm>
            <a:custGeom>
              <a:avLst/>
              <a:gdLst/>
              <a:ahLst/>
              <a:cxnLst/>
              <a:rect l="l" t="t" r="r" b="b"/>
              <a:pathLst>
                <a:path w="48294" h="1" fill="none" extrusionOk="0">
                  <a:moveTo>
                    <a:pt x="0" y="0"/>
                  </a:moveTo>
                  <a:lnTo>
                    <a:pt x="48294"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09"/>
            <p:cNvSpPr/>
            <p:nvPr/>
          </p:nvSpPr>
          <p:spPr>
            <a:xfrm>
              <a:off x="2553050" y="4072950"/>
              <a:ext cx="1207350" cy="25"/>
            </a:xfrm>
            <a:custGeom>
              <a:avLst/>
              <a:gdLst/>
              <a:ahLst/>
              <a:cxnLst/>
              <a:rect l="l" t="t" r="r" b="b"/>
              <a:pathLst>
                <a:path w="48294" h="1" fill="none" extrusionOk="0">
                  <a:moveTo>
                    <a:pt x="0" y="0"/>
                  </a:moveTo>
                  <a:lnTo>
                    <a:pt x="48294"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09"/>
            <p:cNvSpPr/>
            <p:nvPr/>
          </p:nvSpPr>
          <p:spPr>
            <a:xfrm>
              <a:off x="2553050" y="4292950"/>
              <a:ext cx="1207350" cy="25"/>
            </a:xfrm>
            <a:custGeom>
              <a:avLst/>
              <a:gdLst/>
              <a:ahLst/>
              <a:cxnLst/>
              <a:rect l="l" t="t" r="r" b="b"/>
              <a:pathLst>
                <a:path w="48294" h="1" fill="none" extrusionOk="0">
                  <a:moveTo>
                    <a:pt x="0" y="1"/>
                  </a:moveTo>
                  <a:lnTo>
                    <a:pt x="48294"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09"/>
            <p:cNvSpPr/>
            <p:nvPr/>
          </p:nvSpPr>
          <p:spPr>
            <a:xfrm>
              <a:off x="2553050" y="4513875"/>
              <a:ext cx="781775" cy="25"/>
            </a:xfrm>
            <a:custGeom>
              <a:avLst/>
              <a:gdLst/>
              <a:ahLst/>
              <a:cxnLst/>
              <a:rect l="l" t="t" r="r" b="b"/>
              <a:pathLst>
                <a:path w="31271" h="1" fill="none" extrusionOk="0">
                  <a:moveTo>
                    <a:pt x="0" y="0"/>
                  </a:moveTo>
                  <a:lnTo>
                    <a:pt x="31270"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09"/>
            <p:cNvSpPr/>
            <p:nvPr/>
          </p:nvSpPr>
          <p:spPr>
            <a:xfrm>
              <a:off x="2078750" y="1534725"/>
              <a:ext cx="1079350" cy="1854775"/>
            </a:xfrm>
            <a:custGeom>
              <a:avLst/>
              <a:gdLst/>
              <a:ahLst/>
              <a:cxnLst/>
              <a:rect l="l" t="t" r="r" b="b"/>
              <a:pathLst>
                <a:path w="43174" h="74191" fill="none" extrusionOk="0">
                  <a:moveTo>
                    <a:pt x="36140" y="1"/>
                  </a:moveTo>
                  <a:lnTo>
                    <a:pt x="1" y="1"/>
                  </a:lnTo>
                  <a:lnTo>
                    <a:pt x="1" y="67121"/>
                  </a:lnTo>
                  <a:lnTo>
                    <a:pt x="36104" y="67121"/>
                  </a:lnTo>
                  <a:cubicBezTo>
                    <a:pt x="40035" y="67121"/>
                    <a:pt x="43173" y="70259"/>
                    <a:pt x="43173" y="74191"/>
                  </a:cubicBezTo>
                  <a:lnTo>
                    <a:pt x="43173" y="7034"/>
                  </a:lnTo>
                  <a:cubicBezTo>
                    <a:pt x="43173" y="3138"/>
                    <a:pt x="40035" y="1"/>
                    <a:pt x="36140" y="1"/>
                  </a:cubicBez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09"/>
            <p:cNvSpPr/>
            <p:nvPr/>
          </p:nvSpPr>
          <p:spPr>
            <a:xfrm>
              <a:off x="3867675" y="1534725"/>
              <a:ext cx="361600" cy="350775"/>
            </a:xfrm>
            <a:custGeom>
              <a:avLst/>
              <a:gdLst/>
              <a:ahLst/>
              <a:cxnLst/>
              <a:rect l="l" t="t" r="r" b="b"/>
              <a:pathLst>
                <a:path w="14464" h="14031" fill="none" extrusionOk="0">
                  <a:moveTo>
                    <a:pt x="1" y="1"/>
                  </a:moveTo>
                  <a:lnTo>
                    <a:pt x="14464" y="1"/>
                  </a:lnTo>
                  <a:lnTo>
                    <a:pt x="14464" y="1403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09"/>
            <p:cNvSpPr/>
            <p:nvPr/>
          </p:nvSpPr>
          <p:spPr>
            <a:xfrm>
              <a:off x="3149050" y="1532925"/>
              <a:ext cx="511275" cy="1856575"/>
            </a:xfrm>
            <a:custGeom>
              <a:avLst/>
              <a:gdLst/>
              <a:ahLst/>
              <a:cxnLst/>
              <a:rect l="l" t="t" r="r" b="b"/>
              <a:pathLst>
                <a:path w="20451" h="74263" fill="none" extrusionOk="0">
                  <a:moveTo>
                    <a:pt x="20450" y="67193"/>
                  </a:moveTo>
                  <a:lnTo>
                    <a:pt x="7106" y="67193"/>
                  </a:lnTo>
                  <a:cubicBezTo>
                    <a:pt x="3174" y="67193"/>
                    <a:pt x="0" y="70331"/>
                    <a:pt x="0" y="74263"/>
                  </a:cubicBezTo>
                  <a:lnTo>
                    <a:pt x="0" y="7106"/>
                  </a:lnTo>
                  <a:cubicBezTo>
                    <a:pt x="0" y="3174"/>
                    <a:pt x="3174" y="0"/>
                    <a:pt x="7106" y="0"/>
                  </a:cubicBezTo>
                  <a:lnTo>
                    <a:pt x="15112"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09"/>
            <p:cNvSpPr/>
            <p:nvPr/>
          </p:nvSpPr>
          <p:spPr>
            <a:xfrm>
              <a:off x="3734225" y="3212750"/>
              <a:ext cx="171350" cy="25"/>
            </a:xfrm>
            <a:custGeom>
              <a:avLst/>
              <a:gdLst/>
              <a:ahLst/>
              <a:cxnLst/>
              <a:rect l="l" t="t" r="r" b="b"/>
              <a:pathLst>
                <a:path w="6854" h="1" fill="none" extrusionOk="0">
                  <a:moveTo>
                    <a:pt x="6854" y="0"/>
                  </a:moveTo>
                  <a:lnTo>
                    <a:pt x="1"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09"/>
            <p:cNvSpPr/>
            <p:nvPr/>
          </p:nvSpPr>
          <p:spPr>
            <a:xfrm>
              <a:off x="2259100" y="1766450"/>
              <a:ext cx="420200" cy="25"/>
            </a:xfrm>
            <a:custGeom>
              <a:avLst/>
              <a:gdLst/>
              <a:ahLst/>
              <a:cxnLst/>
              <a:rect l="l" t="t" r="r" b="b"/>
              <a:pathLst>
                <a:path w="16808" h="1" fill="none" extrusionOk="0">
                  <a:moveTo>
                    <a:pt x="0" y="1"/>
                  </a:moveTo>
                  <a:lnTo>
                    <a:pt x="16807"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09"/>
            <p:cNvSpPr/>
            <p:nvPr/>
          </p:nvSpPr>
          <p:spPr>
            <a:xfrm>
              <a:off x="2259100" y="2039675"/>
              <a:ext cx="707825" cy="25"/>
            </a:xfrm>
            <a:custGeom>
              <a:avLst/>
              <a:gdLst/>
              <a:ahLst/>
              <a:cxnLst/>
              <a:rect l="l" t="t" r="r" b="b"/>
              <a:pathLst>
                <a:path w="28313" h="1" fill="none" extrusionOk="0">
                  <a:moveTo>
                    <a:pt x="0" y="0"/>
                  </a:moveTo>
                  <a:lnTo>
                    <a:pt x="28313"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09"/>
            <p:cNvSpPr/>
            <p:nvPr/>
          </p:nvSpPr>
          <p:spPr>
            <a:xfrm>
              <a:off x="2259100" y="2239850"/>
              <a:ext cx="707825" cy="25"/>
            </a:xfrm>
            <a:custGeom>
              <a:avLst/>
              <a:gdLst/>
              <a:ahLst/>
              <a:cxnLst/>
              <a:rect l="l" t="t" r="r" b="b"/>
              <a:pathLst>
                <a:path w="28313" h="1" fill="none" extrusionOk="0">
                  <a:moveTo>
                    <a:pt x="0" y="0"/>
                  </a:moveTo>
                  <a:lnTo>
                    <a:pt x="28313"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09"/>
            <p:cNvSpPr/>
            <p:nvPr/>
          </p:nvSpPr>
          <p:spPr>
            <a:xfrm>
              <a:off x="2259100" y="2440000"/>
              <a:ext cx="504950" cy="25"/>
            </a:xfrm>
            <a:custGeom>
              <a:avLst/>
              <a:gdLst/>
              <a:ahLst/>
              <a:cxnLst/>
              <a:rect l="l" t="t" r="r" b="b"/>
              <a:pathLst>
                <a:path w="20198" h="1" fill="none" extrusionOk="0">
                  <a:moveTo>
                    <a:pt x="0" y="1"/>
                  </a:moveTo>
                  <a:lnTo>
                    <a:pt x="20198"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09"/>
            <p:cNvSpPr/>
            <p:nvPr/>
          </p:nvSpPr>
          <p:spPr>
            <a:xfrm>
              <a:off x="3585450" y="2990925"/>
              <a:ext cx="223650" cy="321925"/>
            </a:xfrm>
            <a:custGeom>
              <a:avLst/>
              <a:gdLst/>
              <a:ahLst/>
              <a:cxnLst/>
              <a:rect l="l" t="t" r="r" b="b"/>
              <a:pathLst>
                <a:path w="8946" h="12877" fill="none" extrusionOk="0">
                  <a:moveTo>
                    <a:pt x="4473" y="1"/>
                  </a:moveTo>
                  <a:cubicBezTo>
                    <a:pt x="2886" y="1"/>
                    <a:pt x="1371" y="217"/>
                    <a:pt x="1" y="650"/>
                  </a:cubicBezTo>
                  <a:lnTo>
                    <a:pt x="4473" y="12877"/>
                  </a:lnTo>
                  <a:lnTo>
                    <a:pt x="8945" y="650"/>
                  </a:lnTo>
                  <a:cubicBezTo>
                    <a:pt x="7539" y="217"/>
                    <a:pt x="6060" y="1"/>
                    <a:pt x="4473" y="1"/>
                  </a:cubicBez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09"/>
            <p:cNvSpPr/>
            <p:nvPr/>
          </p:nvSpPr>
          <p:spPr>
            <a:xfrm>
              <a:off x="3571025" y="1137975"/>
              <a:ext cx="251600" cy="172250"/>
            </a:xfrm>
            <a:custGeom>
              <a:avLst/>
              <a:gdLst/>
              <a:ahLst/>
              <a:cxnLst/>
              <a:rect l="l" t="t" r="r" b="b"/>
              <a:pathLst>
                <a:path w="10064" h="6890" fill="none" extrusionOk="0">
                  <a:moveTo>
                    <a:pt x="1" y="1"/>
                  </a:moveTo>
                  <a:lnTo>
                    <a:pt x="10063" y="1"/>
                  </a:lnTo>
                  <a:lnTo>
                    <a:pt x="10063" y="6890"/>
                  </a:lnTo>
                  <a:lnTo>
                    <a:pt x="1" y="6890"/>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09"/>
            <p:cNvSpPr/>
            <p:nvPr/>
          </p:nvSpPr>
          <p:spPr>
            <a:xfrm>
              <a:off x="3525950" y="1318325"/>
              <a:ext cx="341750" cy="1669925"/>
            </a:xfrm>
            <a:custGeom>
              <a:avLst/>
              <a:gdLst/>
              <a:ahLst/>
              <a:cxnLst/>
              <a:rect l="l" t="t" r="r" b="b"/>
              <a:pathLst>
                <a:path w="13670" h="66797" fill="none" extrusionOk="0">
                  <a:moveTo>
                    <a:pt x="0" y="0"/>
                  </a:moveTo>
                  <a:lnTo>
                    <a:pt x="0" y="41333"/>
                  </a:lnTo>
                  <a:lnTo>
                    <a:pt x="0" y="53235"/>
                  </a:lnTo>
                  <a:lnTo>
                    <a:pt x="0" y="66797"/>
                  </a:lnTo>
                  <a:lnTo>
                    <a:pt x="13670" y="66797"/>
                  </a:lnTo>
                  <a:lnTo>
                    <a:pt x="13670" y="52370"/>
                  </a:lnTo>
                  <a:lnTo>
                    <a:pt x="13670" y="41333"/>
                  </a:lnTo>
                  <a:lnTo>
                    <a:pt x="13670" y="0"/>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09"/>
            <p:cNvSpPr/>
            <p:nvPr/>
          </p:nvSpPr>
          <p:spPr>
            <a:xfrm>
              <a:off x="4044400" y="2058600"/>
              <a:ext cx="1663625" cy="1875525"/>
            </a:xfrm>
            <a:custGeom>
              <a:avLst/>
              <a:gdLst/>
              <a:ahLst/>
              <a:cxnLst/>
              <a:rect l="l" t="t" r="r" b="b"/>
              <a:pathLst>
                <a:path w="66545" h="75021" fill="none" extrusionOk="0">
                  <a:moveTo>
                    <a:pt x="66545" y="1"/>
                  </a:moveTo>
                  <a:lnTo>
                    <a:pt x="8513" y="1"/>
                  </a:lnTo>
                  <a:cubicBezTo>
                    <a:pt x="3860" y="1"/>
                    <a:pt x="73" y="3752"/>
                    <a:pt x="1" y="8332"/>
                  </a:cubicBezTo>
                  <a:lnTo>
                    <a:pt x="1" y="8332"/>
                  </a:lnTo>
                  <a:lnTo>
                    <a:pt x="1" y="75020"/>
                  </a:lnTo>
                  <a:lnTo>
                    <a:pt x="37" y="75020"/>
                  </a:lnTo>
                  <a:cubicBezTo>
                    <a:pt x="37" y="74840"/>
                    <a:pt x="1" y="74696"/>
                    <a:pt x="1" y="74515"/>
                  </a:cubicBezTo>
                  <a:cubicBezTo>
                    <a:pt x="1" y="69826"/>
                    <a:pt x="3824" y="66003"/>
                    <a:pt x="8513" y="66003"/>
                  </a:cubicBezTo>
                  <a:lnTo>
                    <a:pt x="66545" y="66003"/>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09"/>
            <p:cNvSpPr/>
            <p:nvPr/>
          </p:nvSpPr>
          <p:spPr>
            <a:xfrm>
              <a:off x="4044400" y="3708675"/>
              <a:ext cx="1663625" cy="425625"/>
            </a:xfrm>
            <a:custGeom>
              <a:avLst/>
              <a:gdLst/>
              <a:ahLst/>
              <a:cxnLst/>
              <a:rect l="l" t="t" r="r" b="b"/>
              <a:pathLst>
                <a:path w="66545" h="17025" fill="none" extrusionOk="0">
                  <a:moveTo>
                    <a:pt x="25104" y="17024"/>
                  </a:moveTo>
                  <a:lnTo>
                    <a:pt x="50026" y="17024"/>
                  </a:lnTo>
                  <a:lnTo>
                    <a:pt x="66545" y="17024"/>
                  </a:lnTo>
                  <a:lnTo>
                    <a:pt x="66545" y="0"/>
                  </a:lnTo>
                  <a:lnTo>
                    <a:pt x="50026" y="0"/>
                  </a:lnTo>
                  <a:lnTo>
                    <a:pt x="8513" y="0"/>
                  </a:lnTo>
                  <a:cubicBezTo>
                    <a:pt x="3788" y="0"/>
                    <a:pt x="1" y="3823"/>
                    <a:pt x="1" y="8512"/>
                  </a:cubicBezTo>
                  <a:cubicBezTo>
                    <a:pt x="1" y="13201"/>
                    <a:pt x="3824" y="17024"/>
                    <a:pt x="8513" y="17024"/>
                  </a:cubicBezTo>
                  <a:lnTo>
                    <a:pt x="12769" y="17024"/>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09"/>
            <p:cNvSpPr/>
            <p:nvPr/>
          </p:nvSpPr>
          <p:spPr>
            <a:xfrm>
              <a:off x="4363600" y="3939500"/>
              <a:ext cx="308400" cy="366100"/>
            </a:xfrm>
            <a:custGeom>
              <a:avLst/>
              <a:gdLst/>
              <a:ahLst/>
              <a:cxnLst/>
              <a:rect l="l" t="t" r="r" b="b"/>
              <a:pathLst>
                <a:path w="12336" h="14644" fill="none" extrusionOk="0">
                  <a:moveTo>
                    <a:pt x="12336" y="14644"/>
                  </a:moveTo>
                  <a:lnTo>
                    <a:pt x="6168" y="10749"/>
                  </a:lnTo>
                  <a:lnTo>
                    <a:pt x="1" y="14644"/>
                  </a:lnTo>
                  <a:lnTo>
                    <a:pt x="1" y="1"/>
                  </a:lnTo>
                  <a:lnTo>
                    <a:pt x="6168" y="1"/>
                  </a:lnTo>
                  <a:lnTo>
                    <a:pt x="12336" y="1"/>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09"/>
            <p:cNvSpPr/>
            <p:nvPr/>
          </p:nvSpPr>
          <p:spPr>
            <a:xfrm>
              <a:off x="4240975" y="3934100"/>
              <a:ext cx="1467050" cy="25"/>
            </a:xfrm>
            <a:custGeom>
              <a:avLst/>
              <a:gdLst/>
              <a:ahLst/>
              <a:cxnLst/>
              <a:rect l="l" t="t" r="r" b="b"/>
              <a:pathLst>
                <a:path w="58682" h="1" extrusionOk="0">
                  <a:moveTo>
                    <a:pt x="1" y="0"/>
                  </a:moveTo>
                  <a:lnTo>
                    <a:pt x="58682"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09"/>
            <p:cNvSpPr/>
            <p:nvPr/>
          </p:nvSpPr>
          <p:spPr>
            <a:xfrm>
              <a:off x="4240975" y="3934100"/>
              <a:ext cx="1467050" cy="25"/>
            </a:xfrm>
            <a:custGeom>
              <a:avLst/>
              <a:gdLst/>
              <a:ahLst/>
              <a:cxnLst/>
              <a:rect l="l" t="t" r="r" b="b"/>
              <a:pathLst>
                <a:path w="58682" h="1" fill="none" extrusionOk="0">
                  <a:moveTo>
                    <a:pt x="1" y="0"/>
                  </a:moveTo>
                  <a:lnTo>
                    <a:pt x="58682"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09"/>
            <p:cNvSpPr/>
            <p:nvPr/>
          </p:nvSpPr>
          <p:spPr>
            <a:xfrm>
              <a:off x="4240975" y="2078450"/>
              <a:ext cx="25" cy="1616725"/>
            </a:xfrm>
            <a:custGeom>
              <a:avLst/>
              <a:gdLst/>
              <a:ahLst/>
              <a:cxnLst/>
              <a:rect l="l" t="t" r="r" b="b"/>
              <a:pathLst>
                <a:path w="1" h="64669" extrusionOk="0">
                  <a:moveTo>
                    <a:pt x="1" y="64668"/>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09"/>
            <p:cNvSpPr/>
            <p:nvPr/>
          </p:nvSpPr>
          <p:spPr>
            <a:xfrm>
              <a:off x="4240975" y="2078450"/>
              <a:ext cx="25" cy="1616725"/>
            </a:xfrm>
            <a:custGeom>
              <a:avLst/>
              <a:gdLst/>
              <a:ahLst/>
              <a:cxnLst/>
              <a:rect l="l" t="t" r="r" b="b"/>
              <a:pathLst>
                <a:path w="1" h="64669" fill="none" extrusionOk="0">
                  <a:moveTo>
                    <a:pt x="1" y="64668"/>
                  </a:moveTo>
                  <a:lnTo>
                    <a:pt x="1"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09"/>
            <p:cNvSpPr/>
            <p:nvPr/>
          </p:nvSpPr>
          <p:spPr>
            <a:xfrm>
              <a:off x="4645825" y="2830425"/>
              <a:ext cx="656450" cy="25"/>
            </a:xfrm>
            <a:custGeom>
              <a:avLst/>
              <a:gdLst/>
              <a:ahLst/>
              <a:cxnLst/>
              <a:rect l="l" t="t" r="r" b="b"/>
              <a:pathLst>
                <a:path w="26258" h="1" fill="none" extrusionOk="0">
                  <a:moveTo>
                    <a:pt x="1" y="1"/>
                  </a:moveTo>
                  <a:lnTo>
                    <a:pt x="26258"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09"/>
            <p:cNvSpPr/>
            <p:nvPr/>
          </p:nvSpPr>
          <p:spPr>
            <a:xfrm>
              <a:off x="4722475" y="2623950"/>
              <a:ext cx="503150" cy="25"/>
            </a:xfrm>
            <a:custGeom>
              <a:avLst/>
              <a:gdLst/>
              <a:ahLst/>
              <a:cxnLst/>
              <a:rect l="l" t="t" r="r" b="b"/>
              <a:pathLst>
                <a:path w="20126" h="1" fill="none" extrusionOk="0">
                  <a:moveTo>
                    <a:pt x="0" y="1"/>
                  </a:moveTo>
                  <a:lnTo>
                    <a:pt x="20126"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4" name="Google Shape;1714;p109"/>
          <p:cNvSpPr txBox="1">
            <a:spLocks noGrp="1"/>
          </p:cNvSpPr>
          <p:nvPr>
            <p:ph type="subTitle" idx="1"/>
          </p:nvPr>
        </p:nvSpPr>
        <p:spPr>
          <a:xfrm>
            <a:off x="1619000" y="1808975"/>
            <a:ext cx="5071800" cy="27258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Homework–Dark Blue">
  <p:cSld name="CUSTOM_6_1_2_1_1">
    <p:spTree>
      <p:nvGrpSpPr>
        <p:cNvPr id="1" name="Shape 1715"/>
        <p:cNvGrpSpPr/>
        <p:nvPr/>
      </p:nvGrpSpPr>
      <p:grpSpPr>
        <a:xfrm>
          <a:off x="0" y="0"/>
          <a:ext cx="0" cy="0"/>
          <a:chOff x="0" y="0"/>
          <a:chExt cx="0" cy="0"/>
        </a:xfrm>
      </p:grpSpPr>
      <p:sp>
        <p:nvSpPr>
          <p:cNvPr id="1716" name="Google Shape;1716;p110"/>
          <p:cNvSpPr/>
          <p:nvPr/>
        </p:nvSpPr>
        <p:spPr>
          <a:xfrm>
            <a:off x="6426148" y="30562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10"/>
          <p:cNvSpPr txBox="1"/>
          <p:nvPr/>
        </p:nvSpPr>
        <p:spPr>
          <a:xfrm>
            <a:off x="342900" y="571500"/>
            <a:ext cx="71490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solidFill>
                  <a:schemeClr val="accent2"/>
                </a:solidFill>
                <a:latin typeface="Poppins SemiBold"/>
                <a:ea typeface="Poppins SemiBold"/>
                <a:cs typeface="Poppins SemiBold"/>
                <a:sym typeface="Poppins SemiBold"/>
              </a:rPr>
              <a:t>WITHIN THE NEXT 7 DAYS</a:t>
            </a:r>
            <a:endParaRPr>
              <a:solidFill>
                <a:schemeClr val="accent2"/>
              </a:solidFill>
              <a:latin typeface="Poppins SemiBold"/>
              <a:ea typeface="Poppins SemiBold"/>
              <a:cs typeface="Poppins SemiBold"/>
              <a:sym typeface="Poppins SemiBold"/>
            </a:endParaRPr>
          </a:p>
          <a:p>
            <a:pPr marL="0" lvl="0" indent="0" algn="l" rtl="0">
              <a:spcBef>
                <a:spcPts val="0"/>
              </a:spcBef>
              <a:spcAft>
                <a:spcPts val="0"/>
              </a:spcAft>
              <a:buNone/>
            </a:pPr>
            <a:r>
              <a:rPr lang="en" sz="4000">
                <a:latin typeface="Poppins SemiBold"/>
                <a:ea typeface="Poppins SemiBold"/>
                <a:cs typeface="Poppins SemiBold"/>
                <a:sym typeface="Poppins SemiBold"/>
              </a:rPr>
              <a:t>Homework</a:t>
            </a:r>
            <a:endParaRPr sz="4000">
              <a:latin typeface="Poppins SemiBold"/>
              <a:ea typeface="Poppins SemiBold"/>
              <a:cs typeface="Poppins SemiBold"/>
              <a:sym typeface="Poppins SemiBold"/>
            </a:endParaRPr>
          </a:p>
        </p:txBody>
      </p:sp>
      <p:grpSp>
        <p:nvGrpSpPr>
          <p:cNvPr id="1718" name="Google Shape;1718;p110"/>
          <p:cNvGrpSpPr/>
          <p:nvPr/>
        </p:nvGrpSpPr>
        <p:grpSpPr>
          <a:xfrm>
            <a:off x="7092580" y="406586"/>
            <a:ext cx="1597244" cy="1485745"/>
            <a:chOff x="2078750" y="1137975"/>
            <a:chExt cx="3629275" cy="3375925"/>
          </a:xfrm>
        </p:grpSpPr>
        <p:sp>
          <p:nvSpPr>
            <p:cNvPr id="1719" name="Google Shape;1719;p110"/>
            <p:cNvSpPr/>
            <p:nvPr/>
          </p:nvSpPr>
          <p:spPr>
            <a:xfrm>
              <a:off x="2562950" y="3632025"/>
              <a:ext cx="508575" cy="25"/>
            </a:xfrm>
            <a:custGeom>
              <a:avLst/>
              <a:gdLst/>
              <a:ahLst/>
              <a:cxnLst/>
              <a:rect l="l" t="t" r="r" b="b"/>
              <a:pathLst>
                <a:path w="20343" h="1" fill="none" extrusionOk="0">
                  <a:moveTo>
                    <a:pt x="1" y="1"/>
                  </a:moveTo>
                  <a:lnTo>
                    <a:pt x="20343"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10"/>
            <p:cNvSpPr/>
            <p:nvPr/>
          </p:nvSpPr>
          <p:spPr>
            <a:xfrm>
              <a:off x="2553050" y="3852050"/>
              <a:ext cx="1207350" cy="25"/>
            </a:xfrm>
            <a:custGeom>
              <a:avLst/>
              <a:gdLst/>
              <a:ahLst/>
              <a:cxnLst/>
              <a:rect l="l" t="t" r="r" b="b"/>
              <a:pathLst>
                <a:path w="48294" h="1" fill="none" extrusionOk="0">
                  <a:moveTo>
                    <a:pt x="0" y="0"/>
                  </a:moveTo>
                  <a:lnTo>
                    <a:pt x="48294"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10"/>
            <p:cNvSpPr/>
            <p:nvPr/>
          </p:nvSpPr>
          <p:spPr>
            <a:xfrm>
              <a:off x="2553050" y="4072950"/>
              <a:ext cx="1207350" cy="25"/>
            </a:xfrm>
            <a:custGeom>
              <a:avLst/>
              <a:gdLst/>
              <a:ahLst/>
              <a:cxnLst/>
              <a:rect l="l" t="t" r="r" b="b"/>
              <a:pathLst>
                <a:path w="48294" h="1" fill="none" extrusionOk="0">
                  <a:moveTo>
                    <a:pt x="0" y="0"/>
                  </a:moveTo>
                  <a:lnTo>
                    <a:pt x="48294"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10"/>
            <p:cNvSpPr/>
            <p:nvPr/>
          </p:nvSpPr>
          <p:spPr>
            <a:xfrm>
              <a:off x="2553050" y="4292950"/>
              <a:ext cx="1207350" cy="25"/>
            </a:xfrm>
            <a:custGeom>
              <a:avLst/>
              <a:gdLst/>
              <a:ahLst/>
              <a:cxnLst/>
              <a:rect l="l" t="t" r="r" b="b"/>
              <a:pathLst>
                <a:path w="48294" h="1" fill="none" extrusionOk="0">
                  <a:moveTo>
                    <a:pt x="0" y="1"/>
                  </a:moveTo>
                  <a:lnTo>
                    <a:pt x="48294"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10"/>
            <p:cNvSpPr/>
            <p:nvPr/>
          </p:nvSpPr>
          <p:spPr>
            <a:xfrm>
              <a:off x="2553050" y="4513875"/>
              <a:ext cx="781775" cy="25"/>
            </a:xfrm>
            <a:custGeom>
              <a:avLst/>
              <a:gdLst/>
              <a:ahLst/>
              <a:cxnLst/>
              <a:rect l="l" t="t" r="r" b="b"/>
              <a:pathLst>
                <a:path w="31271" h="1" fill="none" extrusionOk="0">
                  <a:moveTo>
                    <a:pt x="0" y="0"/>
                  </a:moveTo>
                  <a:lnTo>
                    <a:pt x="31270"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10"/>
            <p:cNvSpPr/>
            <p:nvPr/>
          </p:nvSpPr>
          <p:spPr>
            <a:xfrm>
              <a:off x="2078750" y="1534725"/>
              <a:ext cx="1079350" cy="1854775"/>
            </a:xfrm>
            <a:custGeom>
              <a:avLst/>
              <a:gdLst/>
              <a:ahLst/>
              <a:cxnLst/>
              <a:rect l="l" t="t" r="r" b="b"/>
              <a:pathLst>
                <a:path w="43174" h="74191" fill="none" extrusionOk="0">
                  <a:moveTo>
                    <a:pt x="36140" y="1"/>
                  </a:moveTo>
                  <a:lnTo>
                    <a:pt x="1" y="1"/>
                  </a:lnTo>
                  <a:lnTo>
                    <a:pt x="1" y="67121"/>
                  </a:lnTo>
                  <a:lnTo>
                    <a:pt x="36104" y="67121"/>
                  </a:lnTo>
                  <a:cubicBezTo>
                    <a:pt x="40035" y="67121"/>
                    <a:pt x="43173" y="70259"/>
                    <a:pt x="43173" y="74191"/>
                  </a:cubicBezTo>
                  <a:lnTo>
                    <a:pt x="43173" y="7034"/>
                  </a:lnTo>
                  <a:cubicBezTo>
                    <a:pt x="43173" y="3138"/>
                    <a:pt x="40035" y="1"/>
                    <a:pt x="36140" y="1"/>
                  </a:cubicBez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10"/>
            <p:cNvSpPr/>
            <p:nvPr/>
          </p:nvSpPr>
          <p:spPr>
            <a:xfrm>
              <a:off x="3867675" y="1534725"/>
              <a:ext cx="361600" cy="350775"/>
            </a:xfrm>
            <a:custGeom>
              <a:avLst/>
              <a:gdLst/>
              <a:ahLst/>
              <a:cxnLst/>
              <a:rect l="l" t="t" r="r" b="b"/>
              <a:pathLst>
                <a:path w="14464" h="14031" fill="none" extrusionOk="0">
                  <a:moveTo>
                    <a:pt x="1" y="1"/>
                  </a:moveTo>
                  <a:lnTo>
                    <a:pt x="14464" y="1"/>
                  </a:lnTo>
                  <a:lnTo>
                    <a:pt x="14464" y="1403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10"/>
            <p:cNvSpPr/>
            <p:nvPr/>
          </p:nvSpPr>
          <p:spPr>
            <a:xfrm>
              <a:off x="3149050" y="1532925"/>
              <a:ext cx="511275" cy="1856575"/>
            </a:xfrm>
            <a:custGeom>
              <a:avLst/>
              <a:gdLst/>
              <a:ahLst/>
              <a:cxnLst/>
              <a:rect l="l" t="t" r="r" b="b"/>
              <a:pathLst>
                <a:path w="20451" h="74263" fill="none" extrusionOk="0">
                  <a:moveTo>
                    <a:pt x="20450" y="67193"/>
                  </a:moveTo>
                  <a:lnTo>
                    <a:pt x="7106" y="67193"/>
                  </a:lnTo>
                  <a:cubicBezTo>
                    <a:pt x="3174" y="67193"/>
                    <a:pt x="0" y="70331"/>
                    <a:pt x="0" y="74263"/>
                  </a:cubicBezTo>
                  <a:lnTo>
                    <a:pt x="0" y="7106"/>
                  </a:lnTo>
                  <a:cubicBezTo>
                    <a:pt x="0" y="3174"/>
                    <a:pt x="3174" y="0"/>
                    <a:pt x="7106" y="0"/>
                  </a:cubicBezTo>
                  <a:lnTo>
                    <a:pt x="15112"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10"/>
            <p:cNvSpPr/>
            <p:nvPr/>
          </p:nvSpPr>
          <p:spPr>
            <a:xfrm>
              <a:off x="3734225" y="3212750"/>
              <a:ext cx="171350" cy="25"/>
            </a:xfrm>
            <a:custGeom>
              <a:avLst/>
              <a:gdLst/>
              <a:ahLst/>
              <a:cxnLst/>
              <a:rect l="l" t="t" r="r" b="b"/>
              <a:pathLst>
                <a:path w="6854" h="1" fill="none" extrusionOk="0">
                  <a:moveTo>
                    <a:pt x="6854" y="0"/>
                  </a:moveTo>
                  <a:lnTo>
                    <a:pt x="1"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10"/>
            <p:cNvSpPr/>
            <p:nvPr/>
          </p:nvSpPr>
          <p:spPr>
            <a:xfrm>
              <a:off x="2259100" y="1766450"/>
              <a:ext cx="420200" cy="25"/>
            </a:xfrm>
            <a:custGeom>
              <a:avLst/>
              <a:gdLst/>
              <a:ahLst/>
              <a:cxnLst/>
              <a:rect l="l" t="t" r="r" b="b"/>
              <a:pathLst>
                <a:path w="16808" h="1" fill="none" extrusionOk="0">
                  <a:moveTo>
                    <a:pt x="0" y="1"/>
                  </a:moveTo>
                  <a:lnTo>
                    <a:pt x="16807"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10"/>
            <p:cNvSpPr/>
            <p:nvPr/>
          </p:nvSpPr>
          <p:spPr>
            <a:xfrm>
              <a:off x="2259100" y="2039675"/>
              <a:ext cx="707825" cy="25"/>
            </a:xfrm>
            <a:custGeom>
              <a:avLst/>
              <a:gdLst/>
              <a:ahLst/>
              <a:cxnLst/>
              <a:rect l="l" t="t" r="r" b="b"/>
              <a:pathLst>
                <a:path w="28313" h="1" fill="none" extrusionOk="0">
                  <a:moveTo>
                    <a:pt x="0" y="0"/>
                  </a:moveTo>
                  <a:lnTo>
                    <a:pt x="28313"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10"/>
            <p:cNvSpPr/>
            <p:nvPr/>
          </p:nvSpPr>
          <p:spPr>
            <a:xfrm>
              <a:off x="2259100" y="2239850"/>
              <a:ext cx="707825" cy="25"/>
            </a:xfrm>
            <a:custGeom>
              <a:avLst/>
              <a:gdLst/>
              <a:ahLst/>
              <a:cxnLst/>
              <a:rect l="l" t="t" r="r" b="b"/>
              <a:pathLst>
                <a:path w="28313" h="1" fill="none" extrusionOk="0">
                  <a:moveTo>
                    <a:pt x="0" y="0"/>
                  </a:moveTo>
                  <a:lnTo>
                    <a:pt x="28313"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10"/>
            <p:cNvSpPr/>
            <p:nvPr/>
          </p:nvSpPr>
          <p:spPr>
            <a:xfrm>
              <a:off x="2259100" y="2440000"/>
              <a:ext cx="504950" cy="25"/>
            </a:xfrm>
            <a:custGeom>
              <a:avLst/>
              <a:gdLst/>
              <a:ahLst/>
              <a:cxnLst/>
              <a:rect l="l" t="t" r="r" b="b"/>
              <a:pathLst>
                <a:path w="20198" h="1" fill="none" extrusionOk="0">
                  <a:moveTo>
                    <a:pt x="0" y="1"/>
                  </a:moveTo>
                  <a:lnTo>
                    <a:pt x="20198"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10"/>
            <p:cNvSpPr/>
            <p:nvPr/>
          </p:nvSpPr>
          <p:spPr>
            <a:xfrm>
              <a:off x="3585450" y="2990925"/>
              <a:ext cx="223650" cy="321925"/>
            </a:xfrm>
            <a:custGeom>
              <a:avLst/>
              <a:gdLst/>
              <a:ahLst/>
              <a:cxnLst/>
              <a:rect l="l" t="t" r="r" b="b"/>
              <a:pathLst>
                <a:path w="8946" h="12877" fill="none" extrusionOk="0">
                  <a:moveTo>
                    <a:pt x="4473" y="1"/>
                  </a:moveTo>
                  <a:cubicBezTo>
                    <a:pt x="2886" y="1"/>
                    <a:pt x="1371" y="217"/>
                    <a:pt x="1" y="650"/>
                  </a:cubicBezTo>
                  <a:lnTo>
                    <a:pt x="4473" y="12877"/>
                  </a:lnTo>
                  <a:lnTo>
                    <a:pt x="8945" y="650"/>
                  </a:lnTo>
                  <a:cubicBezTo>
                    <a:pt x="7539" y="217"/>
                    <a:pt x="6060" y="1"/>
                    <a:pt x="4473" y="1"/>
                  </a:cubicBez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10"/>
            <p:cNvSpPr/>
            <p:nvPr/>
          </p:nvSpPr>
          <p:spPr>
            <a:xfrm>
              <a:off x="3571025" y="1137975"/>
              <a:ext cx="251600" cy="172250"/>
            </a:xfrm>
            <a:custGeom>
              <a:avLst/>
              <a:gdLst/>
              <a:ahLst/>
              <a:cxnLst/>
              <a:rect l="l" t="t" r="r" b="b"/>
              <a:pathLst>
                <a:path w="10064" h="6890" fill="none" extrusionOk="0">
                  <a:moveTo>
                    <a:pt x="1" y="1"/>
                  </a:moveTo>
                  <a:lnTo>
                    <a:pt x="10063" y="1"/>
                  </a:lnTo>
                  <a:lnTo>
                    <a:pt x="10063" y="6890"/>
                  </a:lnTo>
                  <a:lnTo>
                    <a:pt x="1" y="6890"/>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10"/>
            <p:cNvSpPr/>
            <p:nvPr/>
          </p:nvSpPr>
          <p:spPr>
            <a:xfrm>
              <a:off x="3525950" y="1318325"/>
              <a:ext cx="341750" cy="1669925"/>
            </a:xfrm>
            <a:custGeom>
              <a:avLst/>
              <a:gdLst/>
              <a:ahLst/>
              <a:cxnLst/>
              <a:rect l="l" t="t" r="r" b="b"/>
              <a:pathLst>
                <a:path w="13670" h="66797" fill="none" extrusionOk="0">
                  <a:moveTo>
                    <a:pt x="0" y="0"/>
                  </a:moveTo>
                  <a:lnTo>
                    <a:pt x="0" y="41333"/>
                  </a:lnTo>
                  <a:lnTo>
                    <a:pt x="0" y="53235"/>
                  </a:lnTo>
                  <a:lnTo>
                    <a:pt x="0" y="66797"/>
                  </a:lnTo>
                  <a:lnTo>
                    <a:pt x="13670" y="66797"/>
                  </a:lnTo>
                  <a:lnTo>
                    <a:pt x="13670" y="52370"/>
                  </a:lnTo>
                  <a:lnTo>
                    <a:pt x="13670" y="41333"/>
                  </a:lnTo>
                  <a:lnTo>
                    <a:pt x="13670" y="0"/>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10"/>
            <p:cNvSpPr/>
            <p:nvPr/>
          </p:nvSpPr>
          <p:spPr>
            <a:xfrm>
              <a:off x="4044400" y="2058600"/>
              <a:ext cx="1663625" cy="1875525"/>
            </a:xfrm>
            <a:custGeom>
              <a:avLst/>
              <a:gdLst/>
              <a:ahLst/>
              <a:cxnLst/>
              <a:rect l="l" t="t" r="r" b="b"/>
              <a:pathLst>
                <a:path w="66545" h="75021" fill="none" extrusionOk="0">
                  <a:moveTo>
                    <a:pt x="66545" y="1"/>
                  </a:moveTo>
                  <a:lnTo>
                    <a:pt x="8513" y="1"/>
                  </a:lnTo>
                  <a:cubicBezTo>
                    <a:pt x="3860" y="1"/>
                    <a:pt x="73" y="3752"/>
                    <a:pt x="1" y="8332"/>
                  </a:cubicBezTo>
                  <a:lnTo>
                    <a:pt x="1" y="8332"/>
                  </a:lnTo>
                  <a:lnTo>
                    <a:pt x="1" y="75020"/>
                  </a:lnTo>
                  <a:lnTo>
                    <a:pt x="37" y="75020"/>
                  </a:lnTo>
                  <a:cubicBezTo>
                    <a:pt x="37" y="74840"/>
                    <a:pt x="1" y="74696"/>
                    <a:pt x="1" y="74515"/>
                  </a:cubicBezTo>
                  <a:cubicBezTo>
                    <a:pt x="1" y="69826"/>
                    <a:pt x="3824" y="66003"/>
                    <a:pt x="8513" y="66003"/>
                  </a:cubicBezTo>
                  <a:lnTo>
                    <a:pt x="66545" y="66003"/>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10"/>
            <p:cNvSpPr/>
            <p:nvPr/>
          </p:nvSpPr>
          <p:spPr>
            <a:xfrm>
              <a:off x="4044400" y="3708675"/>
              <a:ext cx="1663625" cy="425625"/>
            </a:xfrm>
            <a:custGeom>
              <a:avLst/>
              <a:gdLst/>
              <a:ahLst/>
              <a:cxnLst/>
              <a:rect l="l" t="t" r="r" b="b"/>
              <a:pathLst>
                <a:path w="66545" h="17025" fill="none" extrusionOk="0">
                  <a:moveTo>
                    <a:pt x="25104" y="17024"/>
                  </a:moveTo>
                  <a:lnTo>
                    <a:pt x="50026" y="17024"/>
                  </a:lnTo>
                  <a:lnTo>
                    <a:pt x="66545" y="17024"/>
                  </a:lnTo>
                  <a:lnTo>
                    <a:pt x="66545" y="0"/>
                  </a:lnTo>
                  <a:lnTo>
                    <a:pt x="50026" y="0"/>
                  </a:lnTo>
                  <a:lnTo>
                    <a:pt x="8513" y="0"/>
                  </a:lnTo>
                  <a:cubicBezTo>
                    <a:pt x="3788" y="0"/>
                    <a:pt x="1" y="3823"/>
                    <a:pt x="1" y="8512"/>
                  </a:cubicBezTo>
                  <a:cubicBezTo>
                    <a:pt x="1" y="13201"/>
                    <a:pt x="3824" y="17024"/>
                    <a:pt x="8513" y="17024"/>
                  </a:cubicBezTo>
                  <a:lnTo>
                    <a:pt x="12769" y="17024"/>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10"/>
            <p:cNvSpPr/>
            <p:nvPr/>
          </p:nvSpPr>
          <p:spPr>
            <a:xfrm>
              <a:off x="4363600" y="3939500"/>
              <a:ext cx="308400" cy="366100"/>
            </a:xfrm>
            <a:custGeom>
              <a:avLst/>
              <a:gdLst/>
              <a:ahLst/>
              <a:cxnLst/>
              <a:rect l="l" t="t" r="r" b="b"/>
              <a:pathLst>
                <a:path w="12336" h="14644" fill="none" extrusionOk="0">
                  <a:moveTo>
                    <a:pt x="12336" y="14644"/>
                  </a:moveTo>
                  <a:lnTo>
                    <a:pt x="6168" y="10749"/>
                  </a:lnTo>
                  <a:lnTo>
                    <a:pt x="1" y="14644"/>
                  </a:lnTo>
                  <a:lnTo>
                    <a:pt x="1" y="1"/>
                  </a:lnTo>
                  <a:lnTo>
                    <a:pt x="6168" y="1"/>
                  </a:lnTo>
                  <a:lnTo>
                    <a:pt x="12336" y="1"/>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10"/>
            <p:cNvSpPr/>
            <p:nvPr/>
          </p:nvSpPr>
          <p:spPr>
            <a:xfrm>
              <a:off x="4240975" y="3934100"/>
              <a:ext cx="1467050" cy="25"/>
            </a:xfrm>
            <a:custGeom>
              <a:avLst/>
              <a:gdLst/>
              <a:ahLst/>
              <a:cxnLst/>
              <a:rect l="l" t="t" r="r" b="b"/>
              <a:pathLst>
                <a:path w="58682" h="1" extrusionOk="0">
                  <a:moveTo>
                    <a:pt x="1" y="0"/>
                  </a:moveTo>
                  <a:lnTo>
                    <a:pt x="58682"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10"/>
            <p:cNvSpPr/>
            <p:nvPr/>
          </p:nvSpPr>
          <p:spPr>
            <a:xfrm>
              <a:off x="4240975" y="3934100"/>
              <a:ext cx="1467050" cy="25"/>
            </a:xfrm>
            <a:custGeom>
              <a:avLst/>
              <a:gdLst/>
              <a:ahLst/>
              <a:cxnLst/>
              <a:rect l="l" t="t" r="r" b="b"/>
              <a:pathLst>
                <a:path w="58682" h="1" fill="none" extrusionOk="0">
                  <a:moveTo>
                    <a:pt x="1" y="0"/>
                  </a:moveTo>
                  <a:lnTo>
                    <a:pt x="58682"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10"/>
            <p:cNvSpPr/>
            <p:nvPr/>
          </p:nvSpPr>
          <p:spPr>
            <a:xfrm>
              <a:off x="4240975" y="2078450"/>
              <a:ext cx="25" cy="1616725"/>
            </a:xfrm>
            <a:custGeom>
              <a:avLst/>
              <a:gdLst/>
              <a:ahLst/>
              <a:cxnLst/>
              <a:rect l="l" t="t" r="r" b="b"/>
              <a:pathLst>
                <a:path w="1" h="64669" extrusionOk="0">
                  <a:moveTo>
                    <a:pt x="1" y="64668"/>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10"/>
            <p:cNvSpPr/>
            <p:nvPr/>
          </p:nvSpPr>
          <p:spPr>
            <a:xfrm>
              <a:off x="4240975" y="2078450"/>
              <a:ext cx="25" cy="1616725"/>
            </a:xfrm>
            <a:custGeom>
              <a:avLst/>
              <a:gdLst/>
              <a:ahLst/>
              <a:cxnLst/>
              <a:rect l="l" t="t" r="r" b="b"/>
              <a:pathLst>
                <a:path w="1" h="64669" fill="none" extrusionOk="0">
                  <a:moveTo>
                    <a:pt x="1" y="64668"/>
                  </a:moveTo>
                  <a:lnTo>
                    <a:pt x="1"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10"/>
            <p:cNvSpPr/>
            <p:nvPr/>
          </p:nvSpPr>
          <p:spPr>
            <a:xfrm>
              <a:off x="4645825" y="2830425"/>
              <a:ext cx="656450" cy="25"/>
            </a:xfrm>
            <a:custGeom>
              <a:avLst/>
              <a:gdLst/>
              <a:ahLst/>
              <a:cxnLst/>
              <a:rect l="l" t="t" r="r" b="b"/>
              <a:pathLst>
                <a:path w="26258" h="1" fill="none" extrusionOk="0">
                  <a:moveTo>
                    <a:pt x="1" y="1"/>
                  </a:moveTo>
                  <a:lnTo>
                    <a:pt x="26258"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10"/>
            <p:cNvSpPr/>
            <p:nvPr/>
          </p:nvSpPr>
          <p:spPr>
            <a:xfrm>
              <a:off x="4722475" y="2623950"/>
              <a:ext cx="503150" cy="25"/>
            </a:xfrm>
            <a:custGeom>
              <a:avLst/>
              <a:gdLst/>
              <a:ahLst/>
              <a:cxnLst/>
              <a:rect l="l" t="t" r="r" b="b"/>
              <a:pathLst>
                <a:path w="20126" h="1" fill="none" extrusionOk="0">
                  <a:moveTo>
                    <a:pt x="0" y="1"/>
                  </a:moveTo>
                  <a:lnTo>
                    <a:pt x="20126"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4" name="Google Shape;1744;p110"/>
          <p:cNvSpPr txBox="1">
            <a:spLocks noGrp="1"/>
          </p:cNvSpPr>
          <p:nvPr>
            <p:ph type="subTitle" idx="1"/>
          </p:nvPr>
        </p:nvSpPr>
        <p:spPr>
          <a:xfrm>
            <a:off x="1619000" y="1808975"/>
            <a:ext cx="5071800" cy="27258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Homework–Purple">
  <p:cSld name="CUSTOM_6_1_2_1_1_1">
    <p:spTree>
      <p:nvGrpSpPr>
        <p:cNvPr id="1" name="Shape 1745"/>
        <p:cNvGrpSpPr/>
        <p:nvPr/>
      </p:nvGrpSpPr>
      <p:grpSpPr>
        <a:xfrm>
          <a:off x="0" y="0"/>
          <a:ext cx="0" cy="0"/>
          <a:chOff x="0" y="0"/>
          <a:chExt cx="0" cy="0"/>
        </a:xfrm>
      </p:grpSpPr>
      <p:sp>
        <p:nvSpPr>
          <p:cNvPr id="1746" name="Google Shape;1746;p111"/>
          <p:cNvSpPr/>
          <p:nvPr/>
        </p:nvSpPr>
        <p:spPr>
          <a:xfrm>
            <a:off x="6426148" y="30562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11"/>
          <p:cNvSpPr txBox="1"/>
          <p:nvPr/>
        </p:nvSpPr>
        <p:spPr>
          <a:xfrm>
            <a:off x="342900" y="571500"/>
            <a:ext cx="71490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solidFill>
                  <a:schemeClr val="accent5"/>
                </a:solidFill>
                <a:latin typeface="Poppins SemiBold"/>
                <a:ea typeface="Poppins SemiBold"/>
                <a:cs typeface="Poppins SemiBold"/>
                <a:sym typeface="Poppins SemiBold"/>
              </a:rPr>
              <a:t>WITHIN THE NEXT 7 DAYS</a:t>
            </a:r>
            <a:endParaRPr>
              <a:solidFill>
                <a:schemeClr val="accent5"/>
              </a:solidFill>
              <a:latin typeface="Poppins SemiBold"/>
              <a:ea typeface="Poppins SemiBold"/>
              <a:cs typeface="Poppins SemiBold"/>
              <a:sym typeface="Poppins SemiBold"/>
            </a:endParaRPr>
          </a:p>
          <a:p>
            <a:pPr marL="0" lvl="0" indent="0" algn="l" rtl="0">
              <a:spcBef>
                <a:spcPts val="0"/>
              </a:spcBef>
              <a:spcAft>
                <a:spcPts val="0"/>
              </a:spcAft>
              <a:buNone/>
            </a:pPr>
            <a:r>
              <a:rPr lang="en" sz="4000">
                <a:latin typeface="Poppins SemiBold"/>
                <a:ea typeface="Poppins SemiBold"/>
                <a:cs typeface="Poppins SemiBold"/>
                <a:sym typeface="Poppins SemiBold"/>
              </a:rPr>
              <a:t>Homework</a:t>
            </a:r>
            <a:endParaRPr sz="4000">
              <a:latin typeface="Poppins SemiBold"/>
              <a:ea typeface="Poppins SemiBold"/>
              <a:cs typeface="Poppins SemiBold"/>
              <a:sym typeface="Poppins SemiBold"/>
            </a:endParaRPr>
          </a:p>
        </p:txBody>
      </p:sp>
      <p:grpSp>
        <p:nvGrpSpPr>
          <p:cNvPr id="1748" name="Google Shape;1748;p111"/>
          <p:cNvGrpSpPr/>
          <p:nvPr/>
        </p:nvGrpSpPr>
        <p:grpSpPr>
          <a:xfrm>
            <a:off x="7092580" y="406586"/>
            <a:ext cx="1597244" cy="1485745"/>
            <a:chOff x="2078750" y="1137975"/>
            <a:chExt cx="3629275" cy="3375925"/>
          </a:xfrm>
        </p:grpSpPr>
        <p:sp>
          <p:nvSpPr>
            <p:cNvPr id="1749" name="Google Shape;1749;p111"/>
            <p:cNvSpPr/>
            <p:nvPr/>
          </p:nvSpPr>
          <p:spPr>
            <a:xfrm>
              <a:off x="2562950" y="3632025"/>
              <a:ext cx="508575" cy="25"/>
            </a:xfrm>
            <a:custGeom>
              <a:avLst/>
              <a:gdLst/>
              <a:ahLst/>
              <a:cxnLst/>
              <a:rect l="l" t="t" r="r" b="b"/>
              <a:pathLst>
                <a:path w="20343" h="1" fill="none" extrusionOk="0">
                  <a:moveTo>
                    <a:pt x="1" y="1"/>
                  </a:moveTo>
                  <a:lnTo>
                    <a:pt x="20343"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11"/>
            <p:cNvSpPr/>
            <p:nvPr/>
          </p:nvSpPr>
          <p:spPr>
            <a:xfrm>
              <a:off x="2553050" y="3852050"/>
              <a:ext cx="1207350" cy="25"/>
            </a:xfrm>
            <a:custGeom>
              <a:avLst/>
              <a:gdLst/>
              <a:ahLst/>
              <a:cxnLst/>
              <a:rect l="l" t="t" r="r" b="b"/>
              <a:pathLst>
                <a:path w="48294" h="1" fill="none" extrusionOk="0">
                  <a:moveTo>
                    <a:pt x="0" y="0"/>
                  </a:moveTo>
                  <a:lnTo>
                    <a:pt x="48294"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11"/>
            <p:cNvSpPr/>
            <p:nvPr/>
          </p:nvSpPr>
          <p:spPr>
            <a:xfrm>
              <a:off x="2553050" y="4072950"/>
              <a:ext cx="1207350" cy="25"/>
            </a:xfrm>
            <a:custGeom>
              <a:avLst/>
              <a:gdLst/>
              <a:ahLst/>
              <a:cxnLst/>
              <a:rect l="l" t="t" r="r" b="b"/>
              <a:pathLst>
                <a:path w="48294" h="1" fill="none" extrusionOk="0">
                  <a:moveTo>
                    <a:pt x="0" y="0"/>
                  </a:moveTo>
                  <a:lnTo>
                    <a:pt x="48294"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11"/>
            <p:cNvSpPr/>
            <p:nvPr/>
          </p:nvSpPr>
          <p:spPr>
            <a:xfrm>
              <a:off x="2553050" y="4292950"/>
              <a:ext cx="1207350" cy="25"/>
            </a:xfrm>
            <a:custGeom>
              <a:avLst/>
              <a:gdLst/>
              <a:ahLst/>
              <a:cxnLst/>
              <a:rect l="l" t="t" r="r" b="b"/>
              <a:pathLst>
                <a:path w="48294" h="1" fill="none" extrusionOk="0">
                  <a:moveTo>
                    <a:pt x="0" y="1"/>
                  </a:moveTo>
                  <a:lnTo>
                    <a:pt x="48294"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11"/>
            <p:cNvSpPr/>
            <p:nvPr/>
          </p:nvSpPr>
          <p:spPr>
            <a:xfrm>
              <a:off x="2553050" y="4513875"/>
              <a:ext cx="781775" cy="25"/>
            </a:xfrm>
            <a:custGeom>
              <a:avLst/>
              <a:gdLst/>
              <a:ahLst/>
              <a:cxnLst/>
              <a:rect l="l" t="t" r="r" b="b"/>
              <a:pathLst>
                <a:path w="31271" h="1" fill="none" extrusionOk="0">
                  <a:moveTo>
                    <a:pt x="0" y="0"/>
                  </a:moveTo>
                  <a:lnTo>
                    <a:pt x="31270"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11"/>
            <p:cNvSpPr/>
            <p:nvPr/>
          </p:nvSpPr>
          <p:spPr>
            <a:xfrm>
              <a:off x="2078750" y="1534725"/>
              <a:ext cx="1079350" cy="1854775"/>
            </a:xfrm>
            <a:custGeom>
              <a:avLst/>
              <a:gdLst/>
              <a:ahLst/>
              <a:cxnLst/>
              <a:rect l="l" t="t" r="r" b="b"/>
              <a:pathLst>
                <a:path w="43174" h="74191" fill="none" extrusionOk="0">
                  <a:moveTo>
                    <a:pt x="36140" y="1"/>
                  </a:moveTo>
                  <a:lnTo>
                    <a:pt x="1" y="1"/>
                  </a:lnTo>
                  <a:lnTo>
                    <a:pt x="1" y="67121"/>
                  </a:lnTo>
                  <a:lnTo>
                    <a:pt x="36104" y="67121"/>
                  </a:lnTo>
                  <a:cubicBezTo>
                    <a:pt x="40035" y="67121"/>
                    <a:pt x="43173" y="70259"/>
                    <a:pt x="43173" y="74191"/>
                  </a:cubicBezTo>
                  <a:lnTo>
                    <a:pt x="43173" y="7034"/>
                  </a:lnTo>
                  <a:cubicBezTo>
                    <a:pt x="43173" y="3138"/>
                    <a:pt x="40035" y="1"/>
                    <a:pt x="36140" y="1"/>
                  </a:cubicBez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11"/>
            <p:cNvSpPr/>
            <p:nvPr/>
          </p:nvSpPr>
          <p:spPr>
            <a:xfrm>
              <a:off x="3867675" y="1534725"/>
              <a:ext cx="361600" cy="350775"/>
            </a:xfrm>
            <a:custGeom>
              <a:avLst/>
              <a:gdLst/>
              <a:ahLst/>
              <a:cxnLst/>
              <a:rect l="l" t="t" r="r" b="b"/>
              <a:pathLst>
                <a:path w="14464" h="14031" fill="none" extrusionOk="0">
                  <a:moveTo>
                    <a:pt x="1" y="1"/>
                  </a:moveTo>
                  <a:lnTo>
                    <a:pt x="14464" y="1"/>
                  </a:lnTo>
                  <a:lnTo>
                    <a:pt x="14464" y="1403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11"/>
            <p:cNvSpPr/>
            <p:nvPr/>
          </p:nvSpPr>
          <p:spPr>
            <a:xfrm>
              <a:off x="3149050" y="1532925"/>
              <a:ext cx="511275" cy="1856575"/>
            </a:xfrm>
            <a:custGeom>
              <a:avLst/>
              <a:gdLst/>
              <a:ahLst/>
              <a:cxnLst/>
              <a:rect l="l" t="t" r="r" b="b"/>
              <a:pathLst>
                <a:path w="20451" h="74263" fill="none" extrusionOk="0">
                  <a:moveTo>
                    <a:pt x="20450" y="67193"/>
                  </a:moveTo>
                  <a:lnTo>
                    <a:pt x="7106" y="67193"/>
                  </a:lnTo>
                  <a:cubicBezTo>
                    <a:pt x="3174" y="67193"/>
                    <a:pt x="0" y="70331"/>
                    <a:pt x="0" y="74263"/>
                  </a:cubicBezTo>
                  <a:lnTo>
                    <a:pt x="0" y="7106"/>
                  </a:lnTo>
                  <a:cubicBezTo>
                    <a:pt x="0" y="3174"/>
                    <a:pt x="3174" y="0"/>
                    <a:pt x="7106" y="0"/>
                  </a:cubicBezTo>
                  <a:lnTo>
                    <a:pt x="15112"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11"/>
            <p:cNvSpPr/>
            <p:nvPr/>
          </p:nvSpPr>
          <p:spPr>
            <a:xfrm>
              <a:off x="3734225" y="3212750"/>
              <a:ext cx="171350" cy="25"/>
            </a:xfrm>
            <a:custGeom>
              <a:avLst/>
              <a:gdLst/>
              <a:ahLst/>
              <a:cxnLst/>
              <a:rect l="l" t="t" r="r" b="b"/>
              <a:pathLst>
                <a:path w="6854" h="1" fill="none" extrusionOk="0">
                  <a:moveTo>
                    <a:pt x="6854" y="0"/>
                  </a:moveTo>
                  <a:lnTo>
                    <a:pt x="1"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11"/>
            <p:cNvSpPr/>
            <p:nvPr/>
          </p:nvSpPr>
          <p:spPr>
            <a:xfrm>
              <a:off x="2259100" y="1766450"/>
              <a:ext cx="420200" cy="25"/>
            </a:xfrm>
            <a:custGeom>
              <a:avLst/>
              <a:gdLst/>
              <a:ahLst/>
              <a:cxnLst/>
              <a:rect l="l" t="t" r="r" b="b"/>
              <a:pathLst>
                <a:path w="16808" h="1" fill="none" extrusionOk="0">
                  <a:moveTo>
                    <a:pt x="0" y="1"/>
                  </a:moveTo>
                  <a:lnTo>
                    <a:pt x="16807"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11"/>
            <p:cNvSpPr/>
            <p:nvPr/>
          </p:nvSpPr>
          <p:spPr>
            <a:xfrm>
              <a:off x="2259100" y="2039675"/>
              <a:ext cx="707825" cy="25"/>
            </a:xfrm>
            <a:custGeom>
              <a:avLst/>
              <a:gdLst/>
              <a:ahLst/>
              <a:cxnLst/>
              <a:rect l="l" t="t" r="r" b="b"/>
              <a:pathLst>
                <a:path w="28313" h="1" fill="none" extrusionOk="0">
                  <a:moveTo>
                    <a:pt x="0" y="0"/>
                  </a:moveTo>
                  <a:lnTo>
                    <a:pt x="28313"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11"/>
            <p:cNvSpPr/>
            <p:nvPr/>
          </p:nvSpPr>
          <p:spPr>
            <a:xfrm>
              <a:off x="2259100" y="2239850"/>
              <a:ext cx="707825" cy="25"/>
            </a:xfrm>
            <a:custGeom>
              <a:avLst/>
              <a:gdLst/>
              <a:ahLst/>
              <a:cxnLst/>
              <a:rect l="l" t="t" r="r" b="b"/>
              <a:pathLst>
                <a:path w="28313" h="1" fill="none" extrusionOk="0">
                  <a:moveTo>
                    <a:pt x="0" y="0"/>
                  </a:moveTo>
                  <a:lnTo>
                    <a:pt x="28313"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11"/>
            <p:cNvSpPr/>
            <p:nvPr/>
          </p:nvSpPr>
          <p:spPr>
            <a:xfrm>
              <a:off x="2259100" y="2440000"/>
              <a:ext cx="504950" cy="25"/>
            </a:xfrm>
            <a:custGeom>
              <a:avLst/>
              <a:gdLst/>
              <a:ahLst/>
              <a:cxnLst/>
              <a:rect l="l" t="t" r="r" b="b"/>
              <a:pathLst>
                <a:path w="20198" h="1" fill="none" extrusionOk="0">
                  <a:moveTo>
                    <a:pt x="0" y="1"/>
                  </a:moveTo>
                  <a:lnTo>
                    <a:pt x="20198"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11"/>
            <p:cNvSpPr/>
            <p:nvPr/>
          </p:nvSpPr>
          <p:spPr>
            <a:xfrm>
              <a:off x="3585450" y="2990925"/>
              <a:ext cx="223650" cy="321925"/>
            </a:xfrm>
            <a:custGeom>
              <a:avLst/>
              <a:gdLst/>
              <a:ahLst/>
              <a:cxnLst/>
              <a:rect l="l" t="t" r="r" b="b"/>
              <a:pathLst>
                <a:path w="8946" h="12877" fill="none" extrusionOk="0">
                  <a:moveTo>
                    <a:pt x="4473" y="1"/>
                  </a:moveTo>
                  <a:cubicBezTo>
                    <a:pt x="2886" y="1"/>
                    <a:pt x="1371" y="217"/>
                    <a:pt x="1" y="650"/>
                  </a:cubicBezTo>
                  <a:lnTo>
                    <a:pt x="4473" y="12877"/>
                  </a:lnTo>
                  <a:lnTo>
                    <a:pt x="8945" y="650"/>
                  </a:lnTo>
                  <a:cubicBezTo>
                    <a:pt x="7539" y="217"/>
                    <a:pt x="6060" y="1"/>
                    <a:pt x="4473" y="1"/>
                  </a:cubicBez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11"/>
            <p:cNvSpPr/>
            <p:nvPr/>
          </p:nvSpPr>
          <p:spPr>
            <a:xfrm>
              <a:off x="3571025" y="1137975"/>
              <a:ext cx="251600" cy="172250"/>
            </a:xfrm>
            <a:custGeom>
              <a:avLst/>
              <a:gdLst/>
              <a:ahLst/>
              <a:cxnLst/>
              <a:rect l="l" t="t" r="r" b="b"/>
              <a:pathLst>
                <a:path w="10064" h="6890" fill="none" extrusionOk="0">
                  <a:moveTo>
                    <a:pt x="1" y="1"/>
                  </a:moveTo>
                  <a:lnTo>
                    <a:pt x="10063" y="1"/>
                  </a:lnTo>
                  <a:lnTo>
                    <a:pt x="10063" y="6890"/>
                  </a:lnTo>
                  <a:lnTo>
                    <a:pt x="1" y="6890"/>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11"/>
            <p:cNvSpPr/>
            <p:nvPr/>
          </p:nvSpPr>
          <p:spPr>
            <a:xfrm>
              <a:off x="3525950" y="1318325"/>
              <a:ext cx="341750" cy="1669925"/>
            </a:xfrm>
            <a:custGeom>
              <a:avLst/>
              <a:gdLst/>
              <a:ahLst/>
              <a:cxnLst/>
              <a:rect l="l" t="t" r="r" b="b"/>
              <a:pathLst>
                <a:path w="13670" h="66797" fill="none" extrusionOk="0">
                  <a:moveTo>
                    <a:pt x="0" y="0"/>
                  </a:moveTo>
                  <a:lnTo>
                    <a:pt x="0" y="41333"/>
                  </a:lnTo>
                  <a:lnTo>
                    <a:pt x="0" y="53235"/>
                  </a:lnTo>
                  <a:lnTo>
                    <a:pt x="0" y="66797"/>
                  </a:lnTo>
                  <a:lnTo>
                    <a:pt x="13670" y="66797"/>
                  </a:lnTo>
                  <a:lnTo>
                    <a:pt x="13670" y="52370"/>
                  </a:lnTo>
                  <a:lnTo>
                    <a:pt x="13670" y="41333"/>
                  </a:lnTo>
                  <a:lnTo>
                    <a:pt x="13670" y="0"/>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11"/>
            <p:cNvSpPr/>
            <p:nvPr/>
          </p:nvSpPr>
          <p:spPr>
            <a:xfrm>
              <a:off x="4044400" y="2058600"/>
              <a:ext cx="1663625" cy="1875525"/>
            </a:xfrm>
            <a:custGeom>
              <a:avLst/>
              <a:gdLst/>
              <a:ahLst/>
              <a:cxnLst/>
              <a:rect l="l" t="t" r="r" b="b"/>
              <a:pathLst>
                <a:path w="66545" h="75021" fill="none" extrusionOk="0">
                  <a:moveTo>
                    <a:pt x="66545" y="1"/>
                  </a:moveTo>
                  <a:lnTo>
                    <a:pt x="8513" y="1"/>
                  </a:lnTo>
                  <a:cubicBezTo>
                    <a:pt x="3860" y="1"/>
                    <a:pt x="73" y="3752"/>
                    <a:pt x="1" y="8332"/>
                  </a:cubicBezTo>
                  <a:lnTo>
                    <a:pt x="1" y="8332"/>
                  </a:lnTo>
                  <a:lnTo>
                    <a:pt x="1" y="75020"/>
                  </a:lnTo>
                  <a:lnTo>
                    <a:pt x="37" y="75020"/>
                  </a:lnTo>
                  <a:cubicBezTo>
                    <a:pt x="37" y="74840"/>
                    <a:pt x="1" y="74696"/>
                    <a:pt x="1" y="74515"/>
                  </a:cubicBezTo>
                  <a:cubicBezTo>
                    <a:pt x="1" y="69826"/>
                    <a:pt x="3824" y="66003"/>
                    <a:pt x="8513" y="66003"/>
                  </a:cubicBezTo>
                  <a:lnTo>
                    <a:pt x="66545" y="66003"/>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11"/>
            <p:cNvSpPr/>
            <p:nvPr/>
          </p:nvSpPr>
          <p:spPr>
            <a:xfrm>
              <a:off x="4044400" y="3708675"/>
              <a:ext cx="1663625" cy="425625"/>
            </a:xfrm>
            <a:custGeom>
              <a:avLst/>
              <a:gdLst/>
              <a:ahLst/>
              <a:cxnLst/>
              <a:rect l="l" t="t" r="r" b="b"/>
              <a:pathLst>
                <a:path w="66545" h="17025" fill="none" extrusionOk="0">
                  <a:moveTo>
                    <a:pt x="25104" y="17024"/>
                  </a:moveTo>
                  <a:lnTo>
                    <a:pt x="50026" y="17024"/>
                  </a:lnTo>
                  <a:lnTo>
                    <a:pt x="66545" y="17024"/>
                  </a:lnTo>
                  <a:lnTo>
                    <a:pt x="66545" y="0"/>
                  </a:lnTo>
                  <a:lnTo>
                    <a:pt x="50026" y="0"/>
                  </a:lnTo>
                  <a:lnTo>
                    <a:pt x="8513" y="0"/>
                  </a:lnTo>
                  <a:cubicBezTo>
                    <a:pt x="3788" y="0"/>
                    <a:pt x="1" y="3823"/>
                    <a:pt x="1" y="8512"/>
                  </a:cubicBezTo>
                  <a:cubicBezTo>
                    <a:pt x="1" y="13201"/>
                    <a:pt x="3824" y="17024"/>
                    <a:pt x="8513" y="17024"/>
                  </a:cubicBezTo>
                  <a:lnTo>
                    <a:pt x="12769" y="17024"/>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11"/>
            <p:cNvSpPr/>
            <p:nvPr/>
          </p:nvSpPr>
          <p:spPr>
            <a:xfrm>
              <a:off x="4363600" y="3939500"/>
              <a:ext cx="308400" cy="366100"/>
            </a:xfrm>
            <a:custGeom>
              <a:avLst/>
              <a:gdLst/>
              <a:ahLst/>
              <a:cxnLst/>
              <a:rect l="l" t="t" r="r" b="b"/>
              <a:pathLst>
                <a:path w="12336" h="14644" fill="none" extrusionOk="0">
                  <a:moveTo>
                    <a:pt x="12336" y="14644"/>
                  </a:moveTo>
                  <a:lnTo>
                    <a:pt x="6168" y="10749"/>
                  </a:lnTo>
                  <a:lnTo>
                    <a:pt x="1" y="14644"/>
                  </a:lnTo>
                  <a:lnTo>
                    <a:pt x="1" y="1"/>
                  </a:lnTo>
                  <a:lnTo>
                    <a:pt x="6168" y="1"/>
                  </a:lnTo>
                  <a:lnTo>
                    <a:pt x="12336" y="1"/>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111"/>
            <p:cNvSpPr/>
            <p:nvPr/>
          </p:nvSpPr>
          <p:spPr>
            <a:xfrm>
              <a:off x="4240975" y="3934100"/>
              <a:ext cx="1467050" cy="25"/>
            </a:xfrm>
            <a:custGeom>
              <a:avLst/>
              <a:gdLst/>
              <a:ahLst/>
              <a:cxnLst/>
              <a:rect l="l" t="t" r="r" b="b"/>
              <a:pathLst>
                <a:path w="58682" h="1" extrusionOk="0">
                  <a:moveTo>
                    <a:pt x="1" y="0"/>
                  </a:moveTo>
                  <a:lnTo>
                    <a:pt x="58682"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11"/>
            <p:cNvSpPr/>
            <p:nvPr/>
          </p:nvSpPr>
          <p:spPr>
            <a:xfrm>
              <a:off x="4240975" y="3934100"/>
              <a:ext cx="1467050" cy="25"/>
            </a:xfrm>
            <a:custGeom>
              <a:avLst/>
              <a:gdLst/>
              <a:ahLst/>
              <a:cxnLst/>
              <a:rect l="l" t="t" r="r" b="b"/>
              <a:pathLst>
                <a:path w="58682" h="1" fill="none" extrusionOk="0">
                  <a:moveTo>
                    <a:pt x="1" y="0"/>
                  </a:moveTo>
                  <a:lnTo>
                    <a:pt x="58682"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11"/>
            <p:cNvSpPr/>
            <p:nvPr/>
          </p:nvSpPr>
          <p:spPr>
            <a:xfrm>
              <a:off x="4240975" y="2078450"/>
              <a:ext cx="25" cy="1616725"/>
            </a:xfrm>
            <a:custGeom>
              <a:avLst/>
              <a:gdLst/>
              <a:ahLst/>
              <a:cxnLst/>
              <a:rect l="l" t="t" r="r" b="b"/>
              <a:pathLst>
                <a:path w="1" h="64669" extrusionOk="0">
                  <a:moveTo>
                    <a:pt x="1" y="64668"/>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11"/>
            <p:cNvSpPr/>
            <p:nvPr/>
          </p:nvSpPr>
          <p:spPr>
            <a:xfrm>
              <a:off x="4240975" y="2078450"/>
              <a:ext cx="25" cy="1616725"/>
            </a:xfrm>
            <a:custGeom>
              <a:avLst/>
              <a:gdLst/>
              <a:ahLst/>
              <a:cxnLst/>
              <a:rect l="l" t="t" r="r" b="b"/>
              <a:pathLst>
                <a:path w="1" h="64669" fill="none" extrusionOk="0">
                  <a:moveTo>
                    <a:pt x="1" y="64668"/>
                  </a:moveTo>
                  <a:lnTo>
                    <a:pt x="1"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11"/>
            <p:cNvSpPr/>
            <p:nvPr/>
          </p:nvSpPr>
          <p:spPr>
            <a:xfrm>
              <a:off x="4645825" y="2830425"/>
              <a:ext cx="656450" cy="25"/>
            </a:xfrm>
            <a:custGeom>
              <a:avLst/>
              <a:gdLst/>
              <a:ahLst/>
              <a:cxnLst/>
              <a:rect l="l" t="t" r="r" b="b"/>
              <a:pathLst>
                <a:path w="26258" h="1" fill="none" extrusionOk="0">
                  <a:moveTo>
                    <a:pt x="1" y="1"/>
                  </a:moveTo>
                  <a:lnTo>
                    <a:pt x="26258"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11"/>
            <p:cNvSpPr/>
            <p:nvPr/>
          </p:nvSpPr>
          <p:spPr>
            <a:xfrm>
              <a:off x="4722475" y="2623950"/>
              <a:ext cx="503150" cy="25"/>
            </a:xfrm>
            <a:custGeom>
              <a:avLst/>
              <a:gdLst/>
              <a:ahLst/>
              <a:cxnLst/>
              <a:rect l="l" t="t" r="r" b="b"/>
              <a:pathLst>
                <a:path w="20126" h="1" fill="none" extrusionOk="0">
                  <a:moveTo>
                    <a:pt x="0" y="1"/>
                  </a:moveTo>
                  <a:lnTo>
                    <a:pt x="20126"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4" name="Google Shape;1774;p111"/>
          <p:cNvSpPr txBox="1">
            <a:spLocks noGrp="1"/>
          </p:cNvSpPr>
          <p:nvPr>
            <p:ph type="subTitle" idx="1"/>
          </p:nvPr>
        </p:nvSpPr>
        <p:spPr>
          <a:xfrm>
            <a:off x="1619000" y="1808975"/>
            <a:ext cx="5071800" cy="27258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Congrats">
  <p:cSld name="CUSTOM_6_1_1">
    <p:spTree>
      <p:nvGrpSpPr>
        <p:cNvPr id="1" name="Shape 1775"/>
        <p:cNvGrpSpPr/>
        <p:nvPr/>
      </p:nvGrpSpPr>
      <p:grpSpPr>
        <a:xfrm>
          <a:off x="0" y="0"/>
          <a:ext cx="0" cy="0"/>
          <a:chOff x="0" y="0"/>
          <a:chExt cx="0" cy="0"/>
        </a:xfrm>
      </p:grpSpPr>
      <p:sp>
        <p:nvSpPr>
          <p:cNvPr id="1776" name="Google Shape;1776;p112"/>
          <p:cNvSpPr txBox="1"/>
          <p:nvPr/>
        </p:nvSpPr>
        <p:spPr>
          <a:xfrm>
            <a:off x="342900" y="571500"/>
            <a:ext cx="71490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4000">
                <a:latin typeface="Poppins SemiBold"/>
                <a:ea typeface="Poppins SemiBold"/>
                <a:cs typeface="Poppins SemiBold"/>
                <a:sym typeface="Poppins SemiBold"/>
              </a:rPr>
              <a:t>Congrats!</a:t>
            </a:r>
            <a:endParaRPr sz="4000">
              <a:latin typeface="Poppins SemiBold"/>
              <a:ea typeface="Poppins SemiBold"/>
              <a:cs typeface="Poppins SemiBold"/>
              <a:sym typeface="Poppins SemiBold"/>
            </a:endParaRPr>
          </a:p>
        </p:txBody>
      </p:sp>
      <p:sp>
        <p:nvSpPr>
          <p:cNvPr id="1777" name="Google Shape;1777;p112"/>
          <p:cNvSpPr txBox="1">
            <a:spLocks noGrp="1"/>
          </p:cNvSpPr>
          <p:nvPr>
            <p:ph type="subTitle" idx="1"/>
          </p:nvPr>
        </p:nvSpPr>
        <p:spPr>
          <a:xfrm>
            <a:off x="1028700" y="1480200"/>
            <a:ext cx="7543800" cy="6309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1778" name="Google Shape;1778;p112"/>
          <p:cNvSpPr txBox="1">
            <a:spLocks noGrp="1"/>
          </p:cNvSpPr>
          <p:nvPr>
            <p:ph type="body" idx="2"/>
          </p:nvPr>
        </p:nvSpPr>
        <p:spPr>
          <a:xfrm>
            <a:off x="1040775" y="2317500"/>
            <a:ext cx="5674800" cy="22221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Feedback">
  <p:cSld name="CUSTOM_2">
    <p:spTree>
      <p:nvGrpSpPr>
        <p:cNvPr id="1" name="Shape 1779"/>
        <p:cNvGrpSpPr/>
        <p:nvPr/>
      </p:nvGrpSpPr>
      <p:grpSpPr>
        <a:xfrm>
          <a:off x="0" y="0"/>
          <a:ext cx="0" cy="0"/>
          <a:chOff x="0" y="0"/>
          <a:chExt cx="0" cy="0"/>
        </a:xfrm>
      </p:grpSpPr>
      <p:grpSp>
        <p:nvGrpSpPr>
          <p:cNvPr id="1780" name="Google Shape;1780;p113"/>
          <p:cNvGrpSpPr/>
          <p:nvPr/>
        </p:nvGrpSpPr>
        <p:grpSpPr>
          <a:xfrm>
            <a:off x="1028710" y="1468087"/>
            <a:ext cx="2499986" cy="2359741"/>
            <a:chOff x="1142825" y="332800"/>
            <a:chExt cx="5336150" cy="5036800"/>
          </a:xfrm>
        </p:grpSpPr>
        <p:sp>
          <p:nvSpPr>
            <p:cNvPr id="1781" name="Google Shape;1781;p113"/>
            <p:cNvSpPr/>
            <p:nvPr/>
          </p:nvSpPr>
          <p:spPr>
            <a:xfrm>
              <a:off x="1142825" y="332800"/>
              <a:ext cx="4837500" cy="4836625"/>
            </a:xfrm>
            <a:custGeom>
              <a:avLst/>
              <a:gdLst/>
              <a:ahLst/>
              <a:cxnLst/>
              <a:rect l="l" t="t" r="r" b="b"/>
              <a:pathLst>
                <a:path w="193500" h="193465" extrusionOk="0">
                  <a:moveTo>
                    <a:pt x="96768" y="0"/>
                  </a:moveTo>
                  <a:cubicBezTo>
                    <a:pt x="43353" y="0"/>
                    <a:pt x="0" y="43281"/>
                    <a:pt x="0" y="96696"/>
                  </a:cubicBezTo>
                  <a:cubicBezTo>
                    <a:pt x="0" y="150148"/>
                    <a:pt x="43353" y="193464"/>
                    <a:pt x="96768" y="193464"/>
                  </a:cubicBezTo>
                  <a:cubicBezTo>
                    <a:pt x="150183" y="193464"/>
                    <a:pt x="193500" y="150148"/>
                    <a:pt x="193500" y="96696"/>
                  </a:cubicBezTo>
                  <a:cubicBezTo>
                    <a:pt x="193500" y="43281"/>
                    <a:pt x="150183" y="0"/>
                    <a:pt x="96768" y="0"/>
                  </a:cubicBezTo>
                  <a:close/>
                </a:path>
              </a:pathLst>
            </a:custGeom>
            <a:solidFill>
              <a:srgbClr val="59C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13"/>
            <p:cNvSpPr/>
            <p:nvPr/>
          </p:nvSpPr>
          <p:spPr>
            <a:xfrm>
              <a:off x="3440300" y="486075"/>
              <a:ext cx="3038675" cy="2430950"/>
            </a:xfrm>
            <a:custGeom>
              <a:avLst/>
              <a:gdLst/>
              <a:ahLst/>
              <a:cxnLst/>
              <a:rect l="l" t="t" r="r" b="b"/>
              <a:pathLst>
                <a:path w="121547" h="97238" fill="none" extrusionOk="0">
                  <a:moveTo>
                    <a:pt x="0" y="59006"/>
                  </a:moveTo>
                  <a:lnTo>
                    <a:pt x="38628" y="97237"/>
                  </a:lnTo>
                  <a:lnTo>
                    <a:pt x="121546" y="15185"/>
                  </a:lnTo>
                  <a:lnTo>
                    <a:pt x="106218" y="0"/>
                  </a:lnTo>
                  <a:lnTo>
                    <a:pt x="38015" y="67482"/>
                  </a:lnTo>
                  <a:lnTo>
                    <a:pt x="14571" y="4429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13"/>
            <p:cNvSpPr/>
            <p:nvPr/>
          </p:nvSpPr>
          <p:spPr>
            <a:xfrm>
              <a:off x="1174375" y="363450"/>
              <a:ext cx="1846650" cy="1870100"/>
            </a:xfrm>
            <a:custGeom>
              <a:avLst/>
              <a:gdLst/>
              <a:ahLst/>
              <a:cxnLst/>
              <a:rect l="l" t="t" r="r" b="b"/>
              <a:pathLst>
                <a:path w="73866" h="74804" fill="none" extrusionOk="0">
                  <a:moveTo>
                    <a:pt x="0" y="37402"/>
                  </a:moveTo>
                  <a:cubicBezTo>
                    <a:pt x="0" y="36536"/>
                    <a:pt x="73" y="35707"/>
                    <a:pt x="109" y="34877"/>
                  </a:cubicBezTo>
                  <a:moveTo>
                    <a:pt x="36933" y="0"/>
                  </a:moveTo>
                  <a:cubicBezTo>
                    <a:pt x="57311" y="0"/>
                    <a:pt x="73866" y="16735"/>
                    <a:pt x="73866" y="37366"/>
                  </a:cubicBezTo>
                  <a:cubicBezTo>
                    <a:pt x="73866" y="46599"/>
                    <a:pt x="70584" y="55039"/>
                    <a:pt x="65065" y="61531"/>
                  </a:cubicBezTo>
                  <a:lnTo>
                    <a:pt x="68816" y="73108"/>
                  </a:lnTo>
                  <a:lnTo>
                    <a:pt x="58032" y="68023"/>
                  </a:lnTo>
                  <a:cubicBezTo>
                    <a:pt x="52045" y="72315"/>
                    <a:pt x="44796" y="74804"/>
                    <a:pt x="36933" y="74804"/>
                  </a:cubicBezTo>
                  <a:cubicBezTo>
                    <a:pt x="16555" y="74804"/>
                    <a:pt x="0" y="58068"/>
                    <a:pt x="0" y="37402"/>
                  </a:cubicBezTo>
                  <a:moveTo>
                    <a:pt x="49160" y="37871"/>
                  </a:moveTo>
                  <a:lnTo>
                    <a:pt x="40287" y="43064"/>
                  </a:lnTo>
                  <a:lnTo>
                    <a:pt x="31379" y="48222"/>
                  </a:lnTo>
                  <a:lnTo>
                    <a:pt x="31379" y="37871"/>
                  </a:lnTo>
                  <a:lnTo>
                    <a:pt x="31379" y="27447"/>
                  </a:lnTo>
                  <a:lnTo>
                    <a:pt x="40287" y="32677"/>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13"/>
            <p:cNvSpPr/>
            <p:nvPr/>
          </p:nvSpPr>
          <p:spPr>
            <a:xfrm>
              <a:off x="1167150" y="354425"/>
              <a:ext cx="785400" cy="825975"/>
            </a:xfrm>
            <a:custGeom>
              <a:avLst/>
              <a:gdLst/>
              <a:ahLst/>
              <a:cxnLst/>
              <a:rect l="l" t="t" r="r" b="b"/>
              <a:pathLst>
                <a:path w="31416" h="33039" extrusionOk="0">
                  <a:moveTo>
                    <a:pt x="31127" y="1"/>
                  </a:moveTo>
                  <a:cubicBezTo>
                    <a:pt x="30442" y="145"/>
                    <a:pt x="29828" y="253"/>
                    <a:pt x="29215" y="397"/>
                  </a:cubicBezTo>
                  <a:lnTo>
                    <a:pt x="29540" y="1948"/>
                  </a:lnTo>
                  <a:cubicBezTo>
                    <a:pt x="30153" y="1804"/>
                    <a:pt x="30766" y="1660"/>
                    <a:pt x="31415" y="1515"/>
                  </a:cubicBezTo>
                  <a:lnTo>
                    <a:pt x="31127" y="1"/>
                  </a:lnTo>
                  <a:close/>
                  <a:moveTo>
                    <a:pt x="27304" y="866"/>
                  </a:moveTo>
                  <a:cubicBezTo>
                    <a:pt x="26727" y="1047"/>
                    <a:pt x="26077" y="1227"/>
                    <a:pt x="25464" y="1443"/>
                  </a:cubicBezTo>
                  <a:lnTo>
                    <a:pt x="25933" y="2922"/>
                  </a:lnTo>
                  <a:lnTo>
                    <a:pt x="27700" y="2381"/>
                  </a:lnTo>
                  <a:lnTo>
                    <a:pt x="27304" y="866"/>
                  </a:lnTo>
                  <a:close/>
                  <a:moveTo>
                    <a:pt x="23553" y="2129"/>
                  </a:moveTo>
                  <a:cubicBezTo>
                    <a:pt x="22976" y="2345"/>
                    <a:pt x="22326" y="2597"/>
                    <a:pt x="21749" y="2886"/>
                  </a:cubicBezTo>
                  <a:lnTo>
                    <a:pt x="22435" y="4329"/>
                  </a:lnTo>
                  <a:cubicBezTo>
                    <a:pt x="23012" y="4040"/>
                    <a:pt x="23625" y="3824"/>
                    <a:pt x="24130" y="3571"/>
                  </a:cubicBezTo>
                  <a:lnTo>
                    <a:pt x="23553" y="2129"/>
                  </a:lnTo>
                  <a:close/>
                  <a:moveTo>
                    <a:pt x="20054" y="3788"/>
                  </a:moveTo>
                  <a:cubicBezTo>
                    <a:pt x="19477" y="4112"/>
                    <a:pt x="18864" y="4401"/>
                    <a:pt x="18323" y="4725"/>
                  </a:cubicBezTo>
                  <a:lnTo>
                    <a:pt x="19153" y="6096"/>
                  </a:lnTo>
                  <a:cubicBezTo>
                    <a:pt x="19657" y="5771"/>
                    <a:pt x="20235" y="5447"/>
                    <a:pt x="20776" y="5194"/>
                  </a:cubicBezTo>
                  <a:lnTo>
                    <a:pt x="20054" y="3788"/>
                  </a:lnTo>
                  <a:close/>
                  <a:moveTo>
                    <a:pt x="16664" y="5771"/>
                  </a:moveTo>
                  <a:cubicBezTo>
                    <a:pt x="16123" y="6132"/>
                    <a:pt x="15582" y="6493"/>
                    <a:pt x="15041" y="6889"/>
                  </a:cubicBezTo>
                  <a:lnTo>
                    <a:pt x="15979" y="8152"/>
                  </a:lnTo>
                  <a:cubicBezTo>
                    <a:pt x="16484" y="7791"/>
                    <a:pt x="17025" y="7430"/>
                    <a:pt x="17530" y="7070"/>
                  </a:cubicBezTo>
                  <a:lnTo>
                    <a:pt x="16664" y="5771"/>
                  </a:lnTo>
                  <a:close/>
                  <a:moveTo>
                    <a:pt x="13526" y="8080"/>
                  </a:moveTo>
                  <a:cubicBezTo>
                    <a:pt x="13021" y="8513"/>
                    <a:pt x="12516" y="8909"/>
                    <a:pt x="12011" y="9378"/>
                  </a:cubicBezTo>
                  <a:lnTo>
                    <a:pt x="13093" y="10532"/>
                  </a:lnTo>
                  <a:cubicBezTo>
                    <a:pt x="13562" y="10136"/>
                    <a:pt x="14067" y="9703"/>
                    <a:pt x="14500" y="9270"/>
                  </a:cubicBezTo>
                  <a:lnTo>
                    <a:pt x="13526" y="8080"/>
                  </a:lnTo>
                  <a:close/>
                  <a:moveTo>
                    <a:pt x="10641" y="10713"/>
                  </a:moveTo>
                  <a:cubicBezTo>
                    <a:pt x="10172" y="11218"/>
                    <a:pt x="9739" y="11686"/>
                    <a:pt x="9270" y="12155"/>
                  </a:cubicBezTo>
                  <a:lnTo>
                    <a:pt x="10460" y="13201"/>
                  </a:lnTo>
                  <a:cubicBezTo>
                    <a:pt x="10893" y="12768"/>
                    <a:pt x="11290" y="12300"/>
                    <a:pt x="11759" y="11867"/>
                  </a:cubicBezTo>
                  <a:lnTo>
                    <a:pt x="10641" y="10713"/>
                  </a:lnTo>
                  <a:close/>
                  <a:moveTo>
                    <a:pt x="8008" y="13670"/>
                  </a:moveTo>
                  <a:cubicBezTo>
                    <a:pt x="7611" y="14211"/>
                    <a:pt x="7214" y="14680"/>
                    <a:pt x="6854" y="15221"/>
                  </a:cubicBezTo>
                  <a:lnTo>
                    <a:pt x="8116" y="16123"/>
                  </a:lnTo>
                  <a:cubicBezTo>
                    <a:pt x="8477" y="15654"/>
                    <a:pt x="8873" y="15149"/>
                    <a:pt x="9234" y="14644"/>
                  </a:cubicBezTo>
                  <a:lnTo>
                    <a:pt x="8008" y="13670"/>
                  </a:lnTo>
                  <a:close/>
                  <a:moveTo>
                    <a:pt x="5772" y="16916"/>
                  </a:moveTo>
                  <a:cubicBezTo>
                    <a:pt x="5411" y="17457"/>
                    <a:pt x="5050" y="18034"/>
                    <a:pt x="4726" y="18575"/>
                  </a:cubicBezTo>
                  <a:lnTo>
                    <a:pt x="6060" y="19333"/>
                  </a:lnTo>
                  <a:cubicBezTo>
                    <a:pt x="6385" y="18792"/>
                    <a:pt x="6709" y="18251"/>
                    <a:pt x="7070" y="17746"/>
                  </a:cubicBezTo>
                  <a:lnTo>
                    <a:pt x="5772" y="16916"/>
                  </a:lnTo>
                  <a:close/>
                  <a:moveTo>
                    <a:pt x="3788" y="20270"/>
                  </a:moveTo>
                  <a:cubicBezTo>
                    <a:pt x="3463" y="20884"/>
                    <a:pt x="3175" y="21461"/>
                    <a:pt x="2922" y="22038"/>
                  </a:cubicBezTo>
                  <a:lnTo>
                    <a:pt x="4365" y="22687"/>
                  </a:lnTo>
                  <a:cubicBezTo>
                    <a:pt x="4618" y="22074"/>
                    <a:pt x="4906" y="21533"/>
                    <a:pt x="5159" y="20992"/>
                  </a:cubicBezTo>
                  <a:lnTo>
                    <a:pt x="3788" y="20270"/>
                  </a:lnTo>
                  <a:close/>
                  <a:moveTo>
                    <a:pt x="2237" y="23841"/>
                  </a:moveTo>
                  <a:cubicBezTo>
                    <a:pt x="1949" y="24418"/>
                    <a:pt x="1732" y="25067"/>
                    <a:pt x="1552" y="25680"/>
                  </a:cubicBezTo>
                  <a:lnTo>
                    <a:pt x="3067" y="26185"/>
                  </a:lnTo>
                  <a:cubicBezTo>
                    <a:pt x="3247" y="25608"/>
                    <a:pt x="3463" y="24959"/>
                    <a:pt x="3716" y="24382"/>
                  </a:cubicBezTo>
                  <a:lnTo>
                    <a:pt x="2237" y="23841"/>
                  </a:lnTo>
                  <a:close/>
                  <a:moveTo>
                    <a:pt x="975" y="27412"/>
                  </a:moveTo>
                  <a:cubicBezTo>
                    <a:pt x="794" y="28025"/>
                    <a:pt x="650" y="28674"/>
                    <a:pt x="542" y="29287"/>
                  </a:cubicBezTo>
                  <a:lnTo>
                    <a:pt x="2057" y="29612"/>
                  </a:lnTo>
                  <a:cubicBezTo>
                    <a:pt x="2201" y="28963"/>
                    <a:pt x="2345" y="28349"/>
                    <a:pt x="2526" y="27808"/>
                  </a:cubicBezTo>
                  <a:lnTo>
                    <a:pt x="975" y="27412"/>
                  </a:lnTo>
                  <a:close/>
                  <a:moveTo>
                    <a:pt x="253" y="30910"/>
                  </a:moveTo>
                  <a:cubicBezTo>
                    <a:pt x="181" y="31559"/>
                    <a:pt x="73" y="32245"/>
                    <a:pt x="1" y="32858"/>
                  </a:cubicBezTo>
                  <a:lnTo>
                    <a:pt x="1552" y="33038"/>
                  </a:lnTo>
                  <a:cubicBezTo>
                    <a:pt x="1624" y="32425"/>
                    <a:pt x="1696" y="31776"/>
                    <a:pt x="1804" y="31199"/>
                  </a:cubicBezTo>
                  <a:lnTo>
                    <a:pt x="253" y="30910"/>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13"/>
            <p:cNvSpPr/>
            <p:nvPr/>
          </p:nvSpPr>
          <p:spPr>
            <a:xfrm>
              <a:off x="1994900" y="337300"/>
              <a:ext cx="66750" cy="46000"/>
            </a:xfrm>
            <a:custGeom>
              <a:avLst/>
              <a:gdLst/>
              <a:ahLst/>
              <a:cxnLst/>
              <a:rect l="l" t="t" r="r" b="b"/>
              <a:pathLst>
                <a:path w="2670" h="1840" extrusionOk="0">
                  <a:moveTo>
                    <a:pt x="2525" y="0"/>
                  </a:moveTo>
                  <a:cubicBezTo>
                    <a:pt x="1696" y="36"/>
                    <a:pt x="830" y="145"/>
                    <a:pt x="1" y="289"/>
                  </a:cubicBezTo>
                  <a:lnTo>
                    <a:pt x="253" y="1840"/>
                  </a:lnTo>
                  <a:lnTo>
                    <a:pt x="2669" y="1587"/>
                  </a:lnTo>
                  <a:lnTo>
                    <a:pt x="2525" y="0"/>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13"/>
            <p:cNvSpPr/>
            <p:nvPr/>
          </p:nvSpPr>
          <p:spPr>
            <a:xfrm>
              <a:off x="4278850" y="4011625"/>
              <a:ext cx="1380500" cy="394975"/>
            </a:xfrm>
            <a:custGeom>
              <a:avLst/>
              <a:gdLst/>
              <a:ahLst/>
              <a:cxnLst/>
              <a:rect l="l" t="t" r="r" b="b"/>
              <a:pathLst>
                <a:path w="55220" h="15799" fill="none" extrusionOk="0">
                  <a:moveTo>
                    <a:pt x="0" y="15798"/>
                  </a:moveTo>
                  <a:lnTo>
                    <a:pt x="55219" y="15798"/>
                  </a:lnTo>
                  <a:moveTo>
                    <a:pt x="0" y="1"/>
                  </a:moveTo>
                  <a:lnTo>
                    <a:pt x="55219" y="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13"/>
            <p:cNvSpPr/>
            <p:nvPr/>
          </p:nvSpPr>
          <p:spPr>
            <a:xfrm>
              <a:off x="3798250" y="3461600"/>
              <a:ext cx="2344375" cy="1908000"/>
            </a:xfrm>
            <a:custGeom>
              <a:avLst/>
              <a:gdLst/>
              <a:ahLst/>
              <a:cxnLst/>
              <a:rect l="l" t="t" r="r" b="b"/>
              <a:pathLst>
                <a:path w="93775" h="76320" fill="none" extrusionOk="0">
                  <a:moveTo>
                    <a:pt x="93775" y="1"/>
                  </a:moveTo>
                  <a:lnTo>
                    <a:pt x="1" y="1"/>
                  </a:lnTo>
                  <a:lnTo>
                    <a:pt x="1" y="58069"/>
                  </a:lnTo>
                  <a:lnTo>
                    <a:pt x="14824" y="58069"/>
                  </a:lnTo>
                  <a:lnTo>
                    <a:pt x="14824" y="76319"/>
                  </a:lnTo>
                  <a:lnTo>
                    <a:pt x="34264" y="58069"/>
                  </a:lnTo>
                  <a:lnTo>
                    <a:pt x="93775" y="58069"/>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13"/>
            <p:cNvSpPr/>
            <p:nvPr/>
          </p:nvSpPr>
          <p:spPr>
            <a:xfrm>
              <a:off x="1965150" y="2795275"/>
              <a:ext cx="1409350" cy="1410250"/>
            </a:xfrm>
            <a:custGeom>
              <a:avLst/>
              <a:gdLst/>
              <a:ahLst/>
              <a:cxnLst/>
              <a:rect l="l" t="t" r="r" b="b"/>
              <a:pathLst>
                <a:path w="56374" h="56410" fill="none" extrusionOk="0">
                  <a:moveTo>
                    <a:pt x="55435" y="48330"/>
                  </a:moveTo>
                  <a:lnTo>
                    <a:pt x="36789" y="28385"/>
                  </a:lnTo>
                  <a:lnTo>
                    <a:pt x="56373" y="8440"/>
                  </a:lnTo>
                  <a:lnTo>
                    <a:pt x="48042" y="0"/>
                  </a:lnTo>
                  <a:lnTo>
                    <a:pt x="27844" y="20559"/>
                  </a:lnTo>
                  <a:lnTo>
                    <a:pt x="7647" y="73"/>
                  </a:lnTo>
                  <a:lnTo>
                    <a:pt x="0" y="7863"/>
                  </a:lnTo>
                  <a:lnTo>
                    <a:pt x="19981" y="28169"/>
                  </a:lnTo>
                  <a:lnTo>
                    <a:pt x="577" y="47934"/>
                  </a:lnTo>
                  <a:lnTo>
                    <a:pt x="8692" y="56193"/>
                  </a:lnTo>
                  <a:lnTo>
                    <a:pt x="27988" y="36572"/>
                  </a:lnTo>
                  <a:lnTo>
                    <a:pt x="47501" y="56409"/>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9" name="Google Shape;1789;p113"/>
          <p:cNvSpPr txBox="1"/>
          <p:nvPr/>
        </p:nvSpPr>
        <p:spPr>
          <a:xfrm>
            <a:off x="3943350" y="1152525"/>
            <a:ext cx="4629300" cy="1462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5000">
                <a:solidFill>
                  <a:schemeClr val="dk1"/>
                </a:solidFill>
                <a:latin typeface="Poppins SemiBold"/>
                <a:ea typeface="Poppins SemiBold"/>
                <a:cs typeface="Poppins SemiBold"/>
                <a:sym typeface="Poppins SemiBold"/>
              </a:rPr>
              <a:t>Feedback </a:t>
            </a:r>
            <a:br>
              <a:rPr lang="en" sz="5000">
                <a:solidFill>
                  <a:schemeClr val="dk1"/>
                </a:solidFill>
                <a:latin typeface="Poppins SemiBold"/>
                <a:ea typeface="Poppins SemiBold"/>
                <a:cs typeface="Poppins SemiBold"/>
                <a:sym typeface="Poppins SemiBold"/>
              </a:rPr>
            </a:br>
            <a:r>
              <a:rPr lang="en" sz="5000">
                <a:solidFill>
                  <a:schemeClr val="dk1"/>
                </a:solidFill>
                <a:latin typeface="Poppins SemiBold"/>
                <a:ea typeface="Poppins SemiBold"/>
                <a:cs typeface="Poppins SemiBold"/>
                <a:sym typeface="Poppins SemiBold"/>
              </a:rPr>
              <a:t>Is a Gift</a:t>
            </a:r>
            <a:endParaRPr sz="5000">
              <a:solidFill>
                <a:schemeClr val="dk1"/>
              </a:solidFill>
              <a:latin typeface="Poppins SemiBold"/>
              <a:ea typeface="Poppins SemiBold"/>
              <a:cs typeface="Poppins SemiBold"/>
              <a:sym typeface="Poppins SemiBold"/>
            </a:endParaRPr>
          </a:p>
        </p:txBody>
      </p:sp>
      <p:sp>
        <p:nvSpPr>
          <p:cNvPr id="1790" name="Google Shape;1790;p113"/>
          <p:cNvSpPr txBox="1"/>
          <p:nvPr/>
        </p:nvSpPr>
        <p:spPr>
          <a:xfrm>
            <a:off x="3943350" y="2809875"/>
            <a:ext cx="3724200" cy="1609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500"/>
              </a:spcBef>
              <a:spcAft>
                <a:spcPts val="0"/>
              </a:spcAft>
              <a:buNone/>
            </a:pPr>
            <a:r>
              <a:rPr lang="en" sz="1800">
                <a:solidFill>
                  <a:schemeClr val="accent1"/>
                </a:solidFill>
                <a:latin typeface="Poppins SemiBold"/>
                <a:ea typeface="Poppins SemiBold"/>
                <a:cs typeface="Poppins SemiBold"/>
                <a:sym typeface="Poppins SemiBold"/>
              </a:rPr>
              <a:t>Please tell us about your </a:t>
            </a:r>
            <a:br>
              <a:rPr lang="en" sz="1800">
                <a:solidFill>
                  <a:schemeClr val="accent1"/>
                </a:solidFill>
                <a:latin typeface="Poppins SemiBold"/>
                <a:ea typeface="Poppins SemiBold"/>
                <a:cs typeface="Poppins SemiBold"/>
                <a:sym typeface="Poppins SemiBold"/>
              </a:rPr>
            </a:br>
            <a:r>
              <a:rPr lang="en" sz="1800">
                <a:solidFill>
                  <a:schemeClr val="accent1"/>
                </a:solidFill>
                <a:latin typeface="Poppins SemiBold"/>
                <a:ea typeface="Poppins SemiBold"/>
                <a:cs typeface="Poppins SemiBold"/>
                <a:sym typeface="Poppins SemiBold"/>
              </a:rPr>
              <a:t>learning experience in a quick survey on the following slide.</a:t>
            </a:r>
            <a:endParaRPr sz="1800">
              <a:solidFill>
                <a:schemeClr val="accent1"/>
              </a:solidFill>
              <a:latin typeface="Poppins SemiBold"/>
              <a:ea typeface="Poppins SemiBold"/>
              <a:cs typeface="Poppins SemiBold"/>
              <a:sym typeface="Poppins SemiBold"/>
            </a:endParaRPr>
          </a:p>
          <a:p>
            <a:pPr marL="0" lvl="0" indent="0" algn="l" rtl="0">
              <a:spcBef>
                <a:spcPts val="0"/>
              </a:spcBef>
              <a:spcAft>
                <a:spcPts val="0"/>
              </a:spcAft>
              <a:buNone/>
            </a:pPr>
            <a:endParaRPr>
              <a:latin typeface="Poppins SemiBold"/>
              <a:ea typeface="Poppins SemiBold"/>
              <a:cs typeface="Poppins SemiBold"/>
              <a:sym typeface="Poppins SemiBo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estion–Orange">
  <p:cSld name="CUSTOM_3">
    <p:spTree>
      <p:nvGrpSpPr>
        <p:cNvPr id="1" name="Shape 146"/>
        <p:cNvGrpSpPr/>
        <p:nvPr/>
      </p:nvGrpSpPr>
      <p:grpSpPr>
        <a:xfrm>
          <a:off x="0" y="0"/>
          <a:ext cx="0" cy="0"/>
          <a:chOff x="0" y="0"/>
          <a:chExt cx="0" cy="0"/>
        </a:xfrm>
      </p:grpSpPr>
      <p:grpSp>
        <p:nvGrpSpPr>
          <p:cNvPr id="147" name="Google Shape;147;p12"/>
          <p:cNvGrpSpPr/>
          <p:nvPr/>
        </p:nvGrpSpPr>
        <p:grpSpPr>
          <a:xfrm>
            <a:off x="943028" y="1535321"/>
            <a:ext cx="2171302" cy="2072871"/>
            <a:chOff x="1297900" y="386000"/>
            <a:chExt cx="5071950" cy="4842025"/>
          </a:xfrm>
        </p:grpSpPr>
        <p:sp>
          <p:nvSpPr>
            <p:cNvPr id="148" name="Google Shape;148;p12"/>
            <p:cNvSpPr/>
            <p:nvPr/>
          </p:nvSpPr>
          <p:spPr>
            <a:xfrm>
              <a:off x="1527825" y="386000"/>
              <a:ext cx="4842025" cy="4842025"/>
            </a:xfrm>
            <a:custGeom>
              <a:avLst/>
              <a:gdLst/>
              <a:ahLst/>
              <a:cxnLst/>
              <a:rect l="l" t="t" r="r" b="b"/>
              <a:pathLst>
                <a:path w="193681" h="193681" extrusionOk="0">
                  <a:moveTo>
                    <a:pt x="96841" y="0"/>
                  </a:moveTo>
                  <a:cubicBezTo>
                    <a:pt x="43353" y="0"/>
                    <a:pt x="1" y="43353"/>
                    <a:pt x="1" y="96840"/>
                  </a:cubicBezTo>
                  <a:cubicBezTo>
                    <a:pt x="1" y="150292"/>
                    <a:pt x="43353" y="193680"/>
                    <a:pt x="96841" y="193680"/>
                  </a:cubicBezTo>
                  <a:cubicBezTo>
                    <a:pt x="150292" y="193680"/>
                    <a:pt x="193681" y="150292"/>
                    <a:pt x="193681" y="96840"/>
                  </a:cubicBezTo>
                  <a:cubicBezTo>
                    <a:pt x="193681" y="43317"/>
                    <a:pt x="150292" y="0"/>
                    <a:pt x="968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2"/>
            <p:cNvSpPr/>
            <p:nvPr/>
          </p:nvSpPr>
          <p:spPr>
            <a:xfrm>
              <a:off x="2048100" y="1597850"/>
              <a:ext cx="3300150" cy="2844800"/>
            </a:xfrm>
            <a:custGeom>
              <a:avLst/>
              <a:gdLst/>
              <a:ahLst/>
              <a:cxnLst/>
              <a:rect l="l" t="t" r="r" b="b"/>
              <a:pathLst>
                <a:path w="132006" h="113792" fill="none" extrusionOk="0">
                  <a:moveTo>
                    <a:pt x="131970" y="16519"/>
                  </a:moveTo>
                  <a:lnTo>
                    <a:pt x="131970" y="3607"/>
                  </a:lnTo>
                  <a:cubicBezTo>
                    <a:pt x="131970" y="1623"/>
                    <a:pt x="130347" y="0"/>
                    <a:pt x="128363" y="0"/>
                  </a:cubicBezTo>
                  <a:lnTo>
                    <a:pt x="39422" y="0"/>
                  </a:lnTo>
                  <a:moveTo>
                    <a:pt x="41586" y="113503"/>
                  </a:moveTo>
                  <a:lnTo>
                    <a:pt x="90385" y="113503"/>
                  </a:lnTo>
                  <a:moveTo>
                    <a:pt x="86634" y="113792"/>
                  </a:moveTo>
                  <a:cubicBezTo>
                    <a:pt x="85479" y="113287"/>
                    <a:pt x="84073" y="112602"/>
                    <a:pt x="83207" y="112169"/>
                  </a:cubicBezTo>
                  <a:cubicBezTo>
                    <a:pt x="81764" y="111339"/>
                    <a:pt x="81476" y="111267"/>
                    <a:pt x="80935" y="108490"/>
                  </a:cubicBezTo>
                  <a:cubicBezTo>
                    <a:pt x="80322" y="105497"/>
                    <a:pt x="80827" y="99473"/>
                    <a:pt x="80610" y="96696"/>
                  </a:cubicBezTo>
                  <a:moveTo>
                    <a:pt x="51324" y="96552"/>
                  </a:moveTo>
                  <a:cubicBezTo>
                    <a:pt x="51071" y="99293"/>
                    <a:pt x="51576" y="105497"/>
                    <a:pt x="50999" y="108490"/>
                  </a:cubicBezTo>
                  <a:cubicBezTo>
                    <a:pt x="50458" y="111267"/>
                    <a:pt x="50062" y="111339"/>
                    <a:pt x="48619" y="112169"/>
                  </a:cubicBezTo>
                  <a:cubicBezTo>
                    <a:pt x="47789" y="112602"/>
                    <a:pt x="46383" y="113251"/>
                    <a:pt x="45229" y="113720"/>
                  </a:cubicBezTo>
                  <a:moveTo>
                    <a:pt x="0" y="80827"/>
                  </a:moveTo>
                  <a:lnTo>
                    <a:pt x="0" y="91935"/>
                  </a:lnTo>
                  <a:cubicBezTo>
                    <a:pt x="0" y="94063"/>
                    <a:pt x="2164" y="96480"/>
                    <a:pt x="4329" y="96480"/>
                  </a:cubicBezTo>
                  <a:lnTo>
                    <a:pt x="128580" y="96480"/>
                  </a:lnTo>
                  <a:cubicBezTo>
                    <a:pt x="130708" y="96480"/>
                    <a:pt x="132006" y="94244"/>
                    <a:pt x="132006" y="92116"/>
                  </a:cubicBezTo>
                  <a:lnTo>
                    <a:pt x="132006" y="80827"/>
                  </a:lnTo>
                  <a:moveTo>
                    <a:pt x="0" y="42559"/>
                  </a:moveTo>
                  <a:lnTo>
                    <a:pt x="0" y="80863"/>
                  </a:lnTo>
                  <a:lnTo>
                    <a:pt x="131970" y="80863"/>
                  </a:lnTo>
                  <a:lnTo>
                    <a:pt x="131970" y="4970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2"/>
            <p:cNvSpPr/>
            <p:nvPr/>
          </p:nvSpPr>
          <p:spPr>
            <a:xfrm>
              <a:off x="4369025" y="2001800"/>
              <a:ext cx="1375975" cy="1100075"/>
            </a:xfrm>
            <a:custGeom>
              <a:avLst/>
              <a:gdLst/>
              <a:ahLst/>
              <a:cxnLst/>
              <a:rect l="l" t="t" r="r" b="b"/>
              <a:pathLst>
                <a:path w="55039" h="44003" fill="none" extrusionOk="0">
                  <a:moveTo>
                    <a:pt x="55038" y="0"/>
                  </a:moveTo>
                  <a:lnTo>
                    <a:pt x="0" y="0"/>
                  </a:lnTo>
                  <a:lnTo>
                    <a:pt x="0" y="33507"/>
                  </a:lnTo>
                  <a:lnTo>
                    <a:pt x="8728" y="33507"/>
                  </a:lnTo>
                  <a:lnTo>
                    <a:pt x="8728" y="44002"/>
                  </a:lnTo>
                  <a:lnTo>
                    <a:pt x="20162" y="33507"/>
                  </a:lnTo>
                  <a:lnTo>
                    <a:pt x="55038" y="33507"/>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2"/>
            <p:cNvSpPr/>
            <p:nvPr/>
          </p:nvSpPr>
          <p:spPr>
            <a:xfrm>
              <a:off x="4642225" y="2330900"/>
              <a:ext cx="825950" cy="211025"/>
            </a:xfrm>
            <a:custGeom>
              <a:avLst/>
              <a:gdLst/>
              <a:ahLst/>
              <a:cxnLst/>
              <a:rect l="l" t="t" r="r" b="b"/>
              <a:pathLst>
                <a:path w="33038" h="8441" fill="none" extrusionOk="0">
                  <a:moveTo>
                    <a:pt x="0" y="8441"/>
                  </a:moveTo>
                  <a:lnTo>
                    <a:pt x="33038" y="8441"/>
                  </a:lnTo>
                  <a:moveTo>
                    <a:pt x="0" y="1"/>
                  </a:moveTo>
                  <a:lnTo>
                    <a:pt x="33038" y="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2"/>
            <p:cNvSpPr/>
            <p:nvPr/>
          </p:nvSpPr>
          <p:spPr>
            <a:xfrm>
              <a:off x="1985875" y="774600"/>
              <a:ext cx="2925975" cy="4283900"/>
            </a:xfrm>
            <a:custGeom>
              <a:avLst/>
              <a:gdLst/>
              <a:ahLst/>
              <a:cxnLst/>
              <a:rect l="l" t="t" r="r" b="b"/>
              <a:pathLst>
                <a:path w="117039" h="171356" fill="none" extrusionOk="0">
                  <a:moveTo>
                    <a:pt x="10641" y="166631"/>
                  </a:moveTo>
                  <a:lnTo>
                    <a:pt x="10641" y="145351"/>
                  </a:lnTo>
                  <a:lnTo>
                    <a:pt x="26943" y="139436"/>
                  </a:lnTo>
                  <a:lnTo>
                    <a:pt x="26943" y="160680"/>
                  </a:lnTo>
                  <a:moveTo>
                    <a:pt x="26943" y="160608"/>
                  </a:moveTo>
                  <a:cubicBezTo>
                    <a:pt x="26943" y="163529"/>
                    <a:pt x="24526" y="165910"/>
                    <a:pt x="21605" y="165910"/>
                  </a:cubicBezTo>
                  <a:cubicBezTo>
                    <a:pt x="18684" y="165910"/>
                    <a:pt x="16303" y="163529"/>
                    <a:pt x="16303" y="160608"/>
                  </a:cubicBezTo>
                  <a:cubicBezTo>
                    <a:pt x="16303" y="157650"/>
                    <a:pt x="18684" y="155270"/>
                    <a:pt x="21605" y="155270"/>
                  </a:cubicBezTo>
                  <a:cubicBezTo>
                    <a:pt x="24526" y="155270"/>
                    <a:pt x="26943" y="157650"/>
                    <a:pt x="26943" y="160608"/>
                  </a:cubicBezTo>
                  <a:close/>
                  <a:moveTo>
                    <a:pt x="10641" y="166054"/>
                  </a:moveTo>
                  <a:cubicBezTo>
                    <a:pt x="10641" y="168975"/>
                    <a:pt x="8260" y="171356"/>
                    <a:pt x="5339" y="171356"/>
                  </a:cubicBezTo>
                  <a:cubicBezTo>
                    <a:pt x="2417" y="171356"/>
                    <a:pt x="1" y="168975"/>
                    <a:pt x="1" y="166054"/>
                  </a:cubicBezTo>
                  <a:cubicBezTo>
                    <a:pt x="1" y="163133"/>
                    <a:pt x="2417" y="160716"/>
                    <a:pt x="5339" y="160716"/>
                  </a:cubicBezTo>
                  <a:cubicBezTo>
                    <a:pt x="8260" y="160716"/>
                    <a:pt x="10641" y="163133"/>
                    <a:pt x="10641" y="166054"/>
                  </a:cubicBezTo>
                  <a:close/>
                  <a:moveTo>
                    <a:pt x="116245" y="20487"/>
                  </a:moveTo>
                  <a:lnTo>
                    <a:pt x="104307" y="10316"/>
                  </a:lnTo>
                  <a:moveTo>
                    <a:pt x="95362" y="10424"/>
                  </a:moveTo>
                  <a:lnTo>
                    <a:pt x="83496" y="20487"/>
                  </a:lnTo>
                  <a:moveTo>
                    <a:pt x="83496" y="1"/>
                  </a:moveTo>
                  <a:lnTo>
                    <a:pt x="99871" y="13923"/>
                  </a:lnTo>
                  <a:lnTo>
                    <a:pt x="116245" y="1"/>
                  </a:lnTo>
                  <a:moveTo>
                    <a:pt x="117038" y="21100"/>
                  </a:moveTo>
                  <a:lnTo>
                    <a:pt x="82739" y="21100"/>
                  </a:lnTo>
                  <a:lnTo>
                    <a:pt x="82739" y="181"/>
                  </a:lnTo>
                  <a:lnTo>
                    <a:pt x="117038" y="181"/>
                  </a:lnTo>
                  <a:lnTo>
                    <a:pt x="117038" y="21100"/>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2"/>
            <p:cNvSpPr/>
            <p:nvPr/>
          </p:nvSpPr>
          <p:spPr>
            <a:xfrm>
              <a:off x="2839775" y="1847600"/>
              <a:ext cx="1364250" cy="1587900"/>
            </a:xfrm>
            <a:custGeom>
              <a:avLst/>
              <a:gdLst/>
              <a:ahLst/>
              <a:cxnLst/>
              <a:rect l="l" t="t" r="r" b="b"/>
              <a:pathLst>
                <a:path w="54570" h="63516" fill="none" extrusionOk="0">
                  <a:moveTo>
                    <a:pt x="19945" y="9486"/>
                  </a:moveTo>
                  <a:cubicBezTo>
                    <a:pt x="19801" y="8873"/>
                    <a:pt x="19729" y="8260"/>
                    <a:pt x="19729" y="7575"/>
                  </a:cubicBezTo>
                  <a:cubicBezTo>
                    <a:pt x="19729" y="3391"/>
                    <a:pt x="23119" y="1"/>
                    <a:pt x="27303" y="1"/>
                  </a:cubicBezTo>
                  <a:cubicBezTo>
                    <a:pt x="31487" y="1"/>
                    <a:pt x="34877" y="3391"/>
                    <a:pt x="34877" y="7575"/>
                  </a:cubicBezTo>
                  <a:cubicBezTo>
                    <a:pt x="34877" y="8260"/>
                    <a:pt x="34805" y="8945"/>
                    <a:pt x="34625" y="9523"/>
                  </a:cubicBezTo>
                  <a:moveTo>
                    <a:pt x="12155" y="28710"/>
                  </a:moveTo>
                  <a:lnTo>
                    <a:pt x="12155" y="22687"/>
                  </a:lnTo>
                  <a:cubicBezTo>
                    <a:pt x="12155" y="14356"/>
                    <a:pt x="18936" y="7575"/>
                    <a:pt x="27303" y="7575"/>
                  </a:cubicBezTo>
                  <a:cubicBezTo>
                    <a:pt x="35707" y="7575"/>
                    <a:pt x="42451" y="14356"/>
                    <a:pt x="42451" y="22687"/>
                  </a:cubicBezTo>
                  <a:lnTo>
                    <a:pt x="42451" y="28710"/>
                  </a:lnTo>
                  <a:lnTo>
                    <a:pt x="30333" y="28710"/>
                  </a:lnTo>
                  <a:cubicBezTo>
                    <a:pt x="23624" y="28710"/>
                    <a:pt x="18214" y="23300"/>
                    <a:pt x="18214" y="16628"/>
                  </a:cubicBezTo>
                  <a:moveTo>
                    <a:pt x="42451" y="25717"/>
                  </a:moveTo>
                  <a:lnTo>
                    <a:pt x="45733" y="25717"/>
                  </a:lnTo>
                  <a:cubicBezTo>
                    <a:pt x="46455" y="25717"/>
                    <a:pt x="46996" y="26294"/>
                    <a:pt x="46996" y="26979"/>
                  </a:cubicBezTo>
                  <a:lnTo>
                    <a:pt x="46996" y="34986"/>
                  </a:lnTo>
                  <a:cubicBezTo>
                    <a:pt x="46996" y="36537"/>
                    <a:pt x="45733" y="37799"/>
                    <a:pt x="44146" y="37799"/>
                  </a:cubicBezTo>
                  <a:lnTo>
                    <a:pt x="42451" y="37799"/>
                  </a:lnTo>
                  <a:moveTo>
                    <a:pt x="12155" y="25717"/>
                  </a:moveTo>
                  <a:lnTo>
                    <a:pt x="8873" y="25717"/>
                  </a:lnTo>
                  <a:cubicBezTo>
                    <a:pt x="8151" y="25717"/>
                    <a:pt x="7610" y="26294"/>
                    <a:pt x="7610" y="26979"/>
                  </a:cubicBezTo>
                  <a:lnTo>
                    <a:pt x="7610" y="34986"/>
                  </a:lnTo>
                  <a:cubicBezTo>
                    <a:pt x="7610" y="36537"/>
                    <a:pt x="8873" y="37799"/>
                    <a:pt x="10460" y="37799"/>
                  </a:cubicBezTo>
                  <a:lnTo>
                    <a:pt x="12155" y="37799"/>
                  </a:lnTo>
                  <a:moveTo>
                    <a:pt x="31848" y="57456"/>
                  </a:moveTo>
                  <a:lnTo>
                    <a:pt x="31848" y="63479"/>
                  </a:lnTo>
                  <a:moveTo>
                    <a:pt x="22759" y="57456"/>
                  </a:moveTo>
                  <a:lnTo>
                    <a:pt x="22759" y="63479"/>
                  </a:lnTo>
                  <a:moveTo>
                    <a:pt x="54570" y="63479"/>
                  </a:moveTo>
                  <a:cubicBezTo>
                    <a:pt x="54570" y="58466"/>
                    <a:pt x="50530" y="54426"/>
                    <a:pt x="45481" y="54426"/>
                  </a:cubicBezTo>
                  <a:lnTo>
                    <a:pt x="40756" y="54426"/>
                  </a:lnTo>
                  <a:cubicBezTo>
                    <a:pt x="38304" y="54426"/>
                    <a:pt x="36356" y="52478"/>
                    <a:pt x="36356" y="50062"/>
                  </a:cubicBezTo>
                  <a:lnTo>
                    <a:pt x="36356" y="46852"/>
                  </a:lnTo>
                  <a:moveTo>
                    <a:pt x="18214" y="46888"/>
                  </a:moveTo>
                  <a:lnTo>
                    <a:pt x="18214" y="50098"/>
                  </a:lnTo>
                  <a:cubicBezTo>
                    <a:pt x="18214" y="52478"/>
                    <a:pt x="16267" y="54462"/>
                    <a:pt x="13814" y="54462"/>
                  </a:cubicBezTo>
                  <a:lnTo>
                    <a:pt x="9089" y="54462"/>
                  </a:lnTo>
                  <a:cubicBezTo>
                    <a:pt x="4076" y="54462"/>
                    <a:pt x="0" y="58538"/>
                    <a:pt x="0" y="63515"/>
                  </a:cubicBezTo>
                  <a:moveTo>
                    <a:pt x="34264" y="39494"/>
                  </a:moveTo>
                  <a:cubicBezTo>
                    <a:pt x="32497" y="41406"/>
                    <a:pt x="29972" y="42560"/>
                    <a:pt x="27231" y="42560"/>
                  </a:cubicBezTo>
                  <a:cubicBezTo>
                    <a:pt x="24273" y="42560"/>
                    <a:pt x="21677" y="41262"/>
                    <a:pt x="19909" y="39170"/>
                  </a:cubicBezTo>
                  <a:moveTo>
                    <a:pt x="17024" y="53705"/>
                  </a:moveTo>
                  <a:cubicBezTo>
                    <a:pt x="19693" y="56049"/>
                    <a:pt x="23191" y="57492"/>
                    <a:pt x="27015" y="57492"/>
                  </a:cubicBezTo>
                  <a:cubicBezTo>
                    <a:pt x="30874" y="57492"/>
                    <a:pt x="34336" y="56085"/>
                    <a:pt x="37005" y="53741"/>
                  </a:cubicBezTo>
                  <a:moveTo>
                    <a:pt x="12155" y="34770"/>
                  </a:moveTo>
                  <a:lnTo>
                    <a:pt x="12155" y="34770"/>
                  </a:lnTo>
                  <a:cubicBezTo>
                    <a:pt x="12155" y="43101"/>
                    <a:pt x="18936" y="49882"/>
                    <a:pt x="27303" y="49882"/>
                  </a:cubicBezTo>
                  <a:lnTo>
                    <a:pt x="27303" y="49882"/>
                  </a:lnTo>
                  <a:cubicBezTo>
                    <a:pt x="35707" y="49882"/>
                    <a:pt x="42451" y="43101"/>
                    <a:pt x="42451" y="34770"/>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2"/>
            <p:cNvSpPr/>
            <p:nvPr/>
          </p:nvSpPr>
          <p:spPr>
            <a:xfrm>
              <a:off x="1304225" y="917075"/>
              <a:ext cx="1546400" cy="1565350"/>
            </a:xfrm>
            <a:custGeom>
              <a:avLst/>
              <a:gdLst/>
              <a:ahLst/>
              <a:cxnLst/>
              <a:rect l="l" t="t" r="r" b="b"/>
              <a:pathLst>
                <a:path w="61856" h="62614" fill="none" extrusionOk="0">
                  <a:moveTo>
                    <a:pt x="0" y="31307"/>
                  </a:moveTo>
                  <a:cubicBezTo>
                    <a:pt x="0" y="30585"/>
                    <a:pt x="36" y="29936"/>
                    <a:pt x="108" y="29179"/>
                  </a:cubicBezTo>
                  <a:moveTo>
                    <a:pt x="30946" y="1"/>
                  </a:moveTo>
                  <a:cubicBezTo>
                    <a:pt x="48005" y="1"/>
                    <a:pt x="61855" y="13995"/>
                    <a:pt x="61855" y="31307"/>
                  </a:cubicBezTo>
                  <a:cubicBezTo>
                    <a:pt x="61855" y="39025"/>
                    <a:pt x="59114" y="46094"/>
                    <a:pt x="54497" y="51577"/>
                  </a:cubicBezTo>
                  <a:lnTo>
                    <a:pt x="57599" y="61243"/>
                  </a:lnTo>
                  <a:lnTo>
                    <a:pt x="48582" y="56987"/>
                  </a:lnTo>
                  <a:cubicBezTo>
                    <a:pt x="43605" y="60521"/>
                    <a:pt x="37510" y="62613"/>
                    <a:pt x="30910" y="62613"/>
                  </a:cubicBezTo>
                  <a:cubicBezTo>
                    <a:pt x="13850" y="62613"/>
                    <a:pt x="0" y="48583"/>
                    <a:pt x="0" y="31271"/>
                  </a:cubicBezTo>
                  <a:moveTo>
                    <a:pt x="41153" y="31740"/>
                  </a:moveTo>
                  <a:lnTo>
                    <a:pt x="33723" y="36104"/>
                  </a:lnTo>
                  <a:lnTo>
                    <a:pt x="26293" y="40468"/>
                  </a:lnTo>
                  <a:lnTo>
                    <a:pt x="26293" y="31776"/>
                  </a:lnTo>
                  <a:lnTo>
                    <a:pt x="26293" y="23047"/>
                  </a:lnTo>
                  <a:lnTo>
                    <a:pt x="33723" y="27448"/>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2"/>
            <p:cNvSpPr/>
            <p:nvPr/>
          </p:nvSpPr>
          <p:spPr>
            <a:xfrm>
              <a:off x="1297900" y="908950"/>
              <a:ext cx="658250" cy="691625"/>
            </a:xfrm>
            <a:custGeom>
              <a:avLst/>
              <a:gdLst/>
              <a:ahLst/>
              <a:cxnLst/>
              <a:rect l="l" t="t" r="r" b="b"/>
              <a:pathLst>
                <a:path w="26330" h="27665" extrusionOk="0">
                  <a:moveTo>
                    <a:pt x="26077" y="1"/>
                  </a:moveTo>
                  <a:cubicBezTo>
                    <a:pt x="25536" y="73"/>
                    <a:pt x="24995" y="181"/>
                    <a:pt x="24454" y="326"/>
                  </a:cubicBezTo>
                  <a:lnTo>
                    <a:pt x="24743" y="1624"/>
                  </a:lnTo>
                  <a:cubicBezTo>
                    <a:pt x="25212" y="1516"/>
                    <a:pt x="25789" y="1408"/>
                    <a:pt x="26330" y="1299"/>
                  </a:cubicBezTo>
                  <a:lnTo>
                    <a:pt x="26077" y="1"/>
                  </a:lnTo>
                  <a:close/>
                  <a:moveTo>
                    <a:pt x="22867" y="722"/>
                  </a:moveTo>
                  <a:cubicBezTo>
                    <a:pt x="22326" y="867"/>
                    <a:pt x="21785" y="1047"/>
                    <a:pt x="21316" y="1227"/>
                  </a:cubicBezTo>
                  <a:lnTo>
                    <a:pt x="21713" y="2490"/>
                  </a:lnTo>
                  <a:cubicBezTo>
                    <a:pt x="22218" y="2273"/>
                    <a:pt x="22723" y="2165"/>
                    <a:pt x="23228" y="1985"/>
                  </a:cubicBezTo>
                  <a:lnTo>
                    <a:pt x="22867" y="722"/>
                  </a:lnTo>
                  <a:close/>
                  <a:moveTo>
                    <a:pt x="19729" y="1804"/>
                  </a:moveTo>
                  <a:cubicBezTo>
                    <a:pt x="19224" y="1985"/>
                    <a:pt x="18719" y="2201"/>
                    <a:pt x="18251" y="2417"/>
                  </a:cubicBezTo>
                  <a:lnTo>
                    <a:pt x="18792" y="3644"/>
                  </a:lnTo>
                  <a:cubicBezTo>
                    <a:pt x="19297" y="3427"/>
                    <a:pt x="19765" y="3247"/>
                    <a:pt x="20234" y="2995"/>
                  </a:cubicBezTo>
                  <a:lnTo>
                    <a:pt x="19729" y="1804"/>
                  </a:lnTo>
                  <a:close/>
                  <a:moveTo>
                    <a:pt x="16772" y="3139"/>
                  </a:moveTo>
                  <a:cubicBezTo>
                    <a:pt x="16267" y="3427"/>
                    <a:pt x="15762" y="3680"/>
                    <a:pt x="15329" y="3968"/>
                  </a:cubicBezTo>
                  <a:lnTo>
                    <a:pt x="15978" y="5086"/>
                  </a:lnTo>
                  <a:cubicBezTo>
                    <a:pt x="16447" y="4870"/>
                    <a:pt x="16952" y="4581"/>
                    <a:pt x="17385" y="4329"/>
                  </a:cubicBezTo>
                  <a:lnTo>
                    <a:pt x="16772" y="3139"/>
                  </a:lnTo>
                  <a:close/>
                  <a:moveTo>
                    <a:pt x="13959" y="4870"/>
                  </a:moveTo>
                  <a:lnTo>
                    <a:pt x="12588" y="5808"/>
                  </a:lnTo>
                  <a:lnTo>
                    <a:pt x="13382" y="6854"/>
                  </a:lnTo>
                  <a:cubicBezTo>
                    <a:pt x="13814" y="6529"/>
                    <a:pt x="14247" y="6204"/>
                    <a:pt x="14680" y="5952"/>
                  </a:cubicBezTo>
                  <a:lnTo>
                    <a:pt x="13959" y="4870"/>
                  </a:lnTo>
                  <a:close/>
                  <a:moveTo>
                    <a:pt x="11290" y="6782"/>
                  </a:moveTo>
                  <a:lnTo>
                    <a:pt x="10099" y="7900"/>
                  </a:lnTo>
                  <a:lnTo>
                    <a:pt x="11001" y="8873"/>
                  </a:lnTo>
                  <a:cubicBezTo>
                    <a:pt x="11362" y="8513"/>
                    <a:pt x="11759" y="8152"/>
                    <a:pt x="12155" y="7828"/>
                  </a:cubicBezTo>
                  <a:lnTo>
                    <a:pt x="11290" y="6782"/>
                  </a:lnTo>
                  <a:close/>
                  <a:moveTo>
                    <a:pt x="8909" y="9018"/>
                  </a:moveTo>
                  <a:cubicBezTo>
                    <a:pt x="8512" y="9414"/>
                    <a:pt x="8152" y="9811"/>
                    <a:pt x="7791" y="10208"/>
                  </a:cubicBezTo>
                  <a:lnTo>
                    <a:pt x="8765" y="11074"/>
                  </a:lnTo>
                  <a:cubicBezTo>
                    <a:pt x="9090" y="10713"/>
                    <a:pt x="9450" y="10316"/>
                    <a:pt x="9847" y="9955"/>
                  </a:cubicBezTo>
                  <a:lnTo>
                    <a:pt x="8909" y="9018"/>
                  </a:lnTo>
                  <a:close/>
                  <a:moveTo>
                    <a:pt x="6709" y="11470"/>
                  </a:moveTo>
                  <a:cubicBezTo>
                    <a:pt x="6348" y="11903"/>
                    <a:pt x="6024" y="12336"/>
                    <a:pt x="5699" y="12805"/>
                  </a:cubicBezTo>
                  <a:lnTo>
                    <a:pt x="6781" y="13562"/>
                  </a:lnTo>
                  <a:cubicBezTo>
                    <a:pt x="7106" y="13129"/>
                    <a:pt x="7430" y="12697"/>
                    <a:pt x="7755" y="12300"/>
                  </a:cubicBezTo>
                  <a:lnTo>
                    <a:pt x="6709" y="11470"/>
                  </a:lnTo>
                  <a:close/>
                  <a:moveTo>
                    <a:pt x="4798" y="14139"/>
                  </a:moveTo>
                  <a:cubicBezTo>
                    <a:pt x="4509" y="14608"/>
                    <a:pt x="4221" y="15113"/>
                    <a:pt x="3968" y="15546"/>
                  </a:cubicBezTo>
                  <a:lnTo>
                    <a:pt x="5086" y="16195"/>
                  </a:lnTo>
                  <a:cubicBezTo>
                    <a:pt x="5339" y="15762"/>
                    <a:pt x="5627" y="15293"/>
                    <a:pt x="5916" y="14861"/>
                  </a:cubicBezTo>
                  <a:lnTo>
                    <a:pt x="4798" y="14139"/>
                  </a:lnTo>
                  <a:close/>
                  <a:moveTo>
                    <a:pt x="3138" y="16989"/>
                  </a:moveTo>
                  <a:cubicBezTo>
                    <a:pt x="2886" y="17493"/>
                    <a:pt x="2634" y="17998"/>
                    <a:pt x="2417" y="18467"/>
                  </a:cubicBezTo>
                  <a:lnTo>
                    <a:pt x="3643" y="19008"/>
                  </a:lnTo>
                  <a:cubicBezTo>
                    <a:pt x="3860" y="18539"/>
                    <a:pt x="4076" y="18071"/>
                    <a:pt x="4329" y="17566"/>
                  </a:cubicBezTo>
                  <a:lnTo>
                    <a:pt x="3138" y="16989"/>
                  </a:lnTo>
                  <a:close/>
                  <a:moveTo>
                    <a:pt x="1804" y="20018"/>
                  </a:moveTo>
                  <a:cubicBezTo>
                    <a:pt x="1624" y="20523"/>
                    <a:pt x="1407" y="20992"/>
                    <a:pt x="1263" y="21533"/>
                  </a:cubicBezTo>
                  <a:lnTo>
                    <a:pt x="2525" y="21966"/>
                  </a:lnTo>
                  <a:cubicBezTo>
                    <a:pt x="2706" y="21461"/>
                    <a:pt x="2886" y="20956"/>
                    <a:pt x="2994" y="20451"/>
                  </a:cubicBezTo>
                  <a:lnTo>
                    <a:pt x="1804" y="20018"/>
                  </a:lnTo>
                  <a:close/>
                  <a:moveTo>
                    <a:pt x="794" y="22976"/>
                  </a:moveTo>
                  <a:cubicBezTo>
                    <a:pt x="614" y="23481"/>
                    <a:pt x="542" y="24022"/>
                    <a:pt x="397" y="24563"/>
                  </a:cubicBezTo>
                  <a:lnTo>
                    <a:pt x="1696" y="24851"/>
                  </a:lnTo>
                  <a:cubicBezTo>
                    <a:pt x="1840" y="24310"/>
                    <a:pt x="1984" y="23805"/>
                    <a:pt x="2056" y="23336"/>
                  </a:cubicBezTo>
                  <a:lnTo>
                    <a:pt x="794" y="22976"/>
                  </a:lnTo>
                  <a:close/>
                  <a:moveTo>
                    <a:pt x="217" y="25933"/>
                  </a:moveTo>
                  <a:cubicBezTo>
                    <a:pt x="109" y="26474"/>
                    <a:pt x="37" y="27015"/>
                    <a:pt x="1" y="27556"/>
                  </a:cubicBezTo>
                  <a:lnTo>
                    <a:pt x="1299" y="27664"/>
                  </a:lnTo>
                  <a:cubicBezTo>
                    <a:pt x="1335" y="27196"/>
                    <a:pt x="1443" y="26655"/>
                    <a:pt x="1515" y="26150"/>
                  </a:cubicBezTo>
                  <a:lnTo>
                    <a:pt x="217" y="25933"/>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2"/>
            <p:cNvSpPr/>
            <p:nvPr/>
          </p:nvSpPr>
          <p:spPr>
            <a:xfrm>
              <a:off x="1991300" y="895425"/>
              <a:ext cx="55925" cy="37900"/>
            </a:xfrm>
            <a:custGeom>
              <a:avLst/>
              <a:gdLst/>
              <a:ahLst/>
              <a:cxnLst/>
              <a:rect l="l" t="t" r="r" b="b"/>
              <a:pathLst>
                <a:path w="2237" h="1516" extrusionOk="0">
                  <a:moveTo>
                    <a:pt x="2128" y="1"/>
                  </a:moveTo>
                  <a:cubicBezTo>
                    <a:pt x="1407" y="37"/>
                    <a:pt x="686" y="145"/>
                    <a:pt x="0" y="217"/>
                  </a:cubicBezTo>
                  <a:lnTo>
                    <a:pt x="217" y="1516"/>
                  </a:lnTo>
                  <a:cubicBezTo>
                    <a:pt x="866" y="1444"/>
                    <a:pt x="1551" y="1408"/>
                    <a:pt x="2236" y="1299"/>
                  </a:cubicBezTo>
                  <a:lnTo>
                    <a:pt x="2128" y="1"/>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12"/>
          <p:cNvSpPr txBox="1">
            <a:spLocks noGrp="1"/>
          </p:cNvSpPr>
          <p:nvPr>
            <p:ph type="subTitle" idx="1"/>
          </p:nvPr>
        </p:nvSpPr>
        <p:spPr>
          <a:xfrm>
            <a:off x="3390900" y="1590675"/>
            <a:ext cx="4676700" cy="466800"/>
          </a:xfrm>
          <a:prstGeom prst="rect">
            <a:avLst/>
          </a:prstGeom>
        </p:spPr>
        <p:txBody>
          <a:bodyPr spcFirstLastPara="1" wrap="square" lIns="0" tIns="0" rIns="0" bIns="0" anchor="t" anchorCtr="0">
            <a:noAutofit/>
          </a:bodyPr>
          <a:lstStyle>
            <a:lvl1pPr lvl="0">
              <a:spcBef>
                <a:spcPts val="0"/>
              </a:spcBef>
              <a:spcAft>
                <a:spcPts val="0"/>
              </a:spcAft>
              <a:buNone/>
              <a:defRPr>
                <a:solidFill>
                  <a:schemeClr val="accent4"/>
                </a:solidFill>
              </a:defRPr>
            </a:lvl1pPr>
            <a:lvl2pPr lvl="1">
              <a:spcBef>
                <a:spcPts val="0"/>
              </a:spcBef>
              <a:spcAft>
                <a:spcPts val="0"/>
              </a:spcAft>
              <a:buNone/>
              <a:defRPr>
                <a:latin typeface="Poppins"/>
                <a:ea typeface="Poppins"/>
                <a:cs typeface="Poppins"/>
                <a:sym typeface="Poppins"/>
              </a:defRPr>
            </a:lvl2pPr>
            <a:lvl3pPr lvl="2">
              <a:spcBef>
                <a:spcPts val="0"/>
              </a:spcBef>
              <a:spcAft>
                <a:spcPts val="0"/>
              </a:spcAft>
              <a:buNone/>
              <a:defRPr>
                <a:latin typeface="Poppins"/>
                <a:ea typeface="Poppins"/>
                <a:cs typeface="Poppins"/>
                <a:sym typeface="Poppins"/>
              </a:defRPr>
            </a:lvl3pPr>
            <a:lvl4pPr lvl="3">
              <a:spcBef>
                <a:spcPts val="0"/>
              </a:spcBef>
              <a:spcAft>
                <a:spcPts val="0"/>
              </a:spcAft>
              <a:buNone/>
              <a:defRPr>
                <a:latin typeface="Poppins"/>
                <a:ea typeface="Poppins"/>
                <a:cs typeface="Poppins"/>
                <a:sym typeface="Poppins"/>
              </a:defRPr>
            </a:lvl4pPr>
            <a:lvl5pPr lvl="4">
              <a:spcBef>
                <a:spcPts val="0"/>
              </a:spcBef>
              <a:spcAft>
                <a:spcPts val="0"/>
              </a:spcAft>
              <a:buNone/>
              <a:defRPr>
                <a:latin typeface="Poppins"/>
                <a:ea typeface="Poppins"/>
                <a:cs typeface="Poppins"/>
                <a:sym typeface="Poppins"/>
              </a:defRPr>
            </a:lvl5pPr>
            <a:lvl6pPr lvl="5">
              <a:spcBef>
                <a:spcPts val="0"/>
              </a:spcBef>
              <a:spcAft>
                <a:spcPts val="0"/>
              </a:spcAft>
              <a:buNone/>
              <a:defRPr>
                <a:latin typeface="Poppins"/>
                <a:ea typeface="Poppins"/>
                <a:cs typeface="Poppins"/>
                <a:sym typeface="Poppins"/>
              </a:defRPr>
            </a:lvl6pPr>
            <a:lvl7pPr lvl="6">
              <a:spcBef>
                <a:spcPts val="0"/>
              </a:spcBef>
              <a:spcAft>
                <a:spcPts val="0"/>
              </a:spcAft>
              <a:buNone/>
              <a:defRPr>
                <a:latin typeface="Poppins"/>
                <a:ea typeface="Poppins"/>
                <a:cs typeface="Poppins"/>
                <a:sym typeface="Poppins"/>
              </a:defRPr>
            </a:lvl7pPr>
            <a:lvl8pPr lvl="7">
              <a:spcBef>
                <a:spcPts val="0"/>
              </a:spcBef>
              <a:spcAft>
                <a:spcPts val="0"/>
              </a:spcAft>
              <a:buNone/>
              <a:defRPr>
                <a:latin typeface="Poppins"/>
                <a:ea typeface="Poppins"/>
                <a:cs typeface="Poppins"/>
                <a:sym typeface="Poppins"/>
              </a:defRPr>
            </a:lvl8pPr>
            <a:lvl9pPr lvl="8">
              <a:spcBef>
                <a:spcPts val="0"/>
              </a:spcBef>
              <a:spcAft>
                <a:spcPts val="0"/>
              </a:spcAft>
              <a:buNone/>
              <a:defRPr>
                <a:latin typeface="Poppins"/>
                <a:ea typeface="Poppins"/>
                <a:cs typeface="Poppins"/>
                <a:sym typeface="Poppins"/>
              </a:defRPr>
            </a:lvl9pPr>
          </a:lstStyle>
          <a:p>
            <a:endParaRPr/>
          </a:p>
        </p:txBody>
      </p:sp>
      <p:sp>
        <p:nvSpPr>
          <p:cNvPr id="158" name="Google Shape;158;p12"/>
          <p:cNvSpPr txBox="1">
            <a:spLocks noGrp="1"/>
          </p:cNvSpPr>
          <p:nvPr>
            <p:ph type="title"/>
          </p:nvPr>
        </p:nvSpPr>
        <p:spPr>
          <a:xfrm>
            <a:off x="3419475" y="2085975"/>
            <a:ext cx="4648200" cy="1923900"/>
          </a:xfrm>
          <a:prstGeom prst="rect">
            <a:avLst/>
          </a:prstGeom>
        </p:spPr>
        <p:txBody>
          <a:bodyPr spcFirstLastPara="1" wrap="square" lIns="0" tIns="0" rIns="0" bIns="0" anchor="t" anchorCtr="0">
            <a:noAutofit/>
          </a:bodyPr>
          <a:lstStyle>
            <a:lvl1pPr lvl="0">
              <a:spcBef>
                <a:spcPts val="0"/>
              </a:spcBef>
              <a:spcAft>
                <a:spcPts val="0"/>
              </a:spcAft>
              <a:buNone/>
              <a:defRPr/>
            </a:lvl1pPr>
            <a:lvl2pPr lvl="1">
              <a:spcBef>
                <a:spcPts val="0"/>
              </a:spcBef>
              <a:spcAft>
                <a:spcPts val="0"/>
              </a:spcAft>
              <a:buNone/>
              <a:defRPr>
                <a:latin typeface="Poppins"/>
                <a:ea typeface="Poppins"/>
                <a:cs typeface="Poppins"/>
                <a:sym typeface="Poppins"/>
              </a:defRPr>
            </a:lvl2pPr>
            <a:lvl3pPr lvl="2">
              <a:spcBef>
                <a:spcPts val="0"/>
              </a:spcBef>
              <a:spcAft>
                <a:spcPts val="0"/>
              </a:spcAft>
              <a:buNone/>
              <a:defRPr>
                <a:latin typeface="Poppins"/>
                <a:ea typeface="Poppins"/>
                <a:cs typeface="Poppins"/>
                <a:sym typeface="Poppins"/>
              </a:defRPr>
            </a:lvl3pPr>
            <a:lvl4pPr lvl="3">
              <a:spcBef>
                <a:spcPts val="0"/>
              </a:spcBef>
              <a:spcAft>
                <a:spcPts val="0"/>
              </a:spcAft>
              <a:buNone/>
              <a:defRPr>
                <a:latin typeface="Poppins"/>
                <a:ea typeface="Poppins"/>
                <a:cs typeface="Poppins"/>
                <a:sym typeface="Poppins"/>
              </a:defRPr>
            </a:lvl4pPr>
            <a:lvl5pPr lvl="4">
              <a:spcBef>
                <a:spcPts val="0"/>
              </a:spcBef>
              <a:spcAft>
                <a:spcPts val="0"/>
              </a:spcAft>
              <a:buNone/>
              <a:defRPr>
                <a:latin typeface="Poppins"/>
                <a:ea typeface="Poppins"/>
                <a:cs typeface="Poppins"/>
                <a:sym typeface="Poppins"/>
              </a:defRPr>
            </a:lvl5pPr>
            <a:lvl6pPr lvl="5">
              <a:spcBef>
                <a:spcPts val="0"/>
              </a:spcBef>
              <a:spcAft>
                <a:spcPts val="0"/>
              </a:spcAft>
              <a:buNone/>
              <a:defRPr>
                <a:latin typeface="Poppins"/>
                <a:ea typeface="Poppins"/>
                <a:cs typeface="Poppins"/>
                <a:sym typeface="Poppins"/>
              </a:defRPr>
            </a:lvl6pPr>
            <a:lvl7pPr lvl="6">
              <a:spcBef>
                <a:spcPts val="0"/>
              </a:spcBef>
              <a:spcAft>
                <a:spcPts val="0"/>
              </a:spcAft>
              <a:buNone/>
              <a:defRPr>
                <a:latin typeface="Poppins"/>
                <a:ea typeface="Poppins"/>
                <a:cs typeface="Poppins"/>
                <a:sym typeface="Poppins"/>
              </a:defRPr>
            </a:lvl7pPr>
            <a:lvl8pPr lvl="7">
              <a:spcBef>
                <a:spcPts val="0"/>
              </a:spcBef>
              <a:spcAft>
                <a:spcPts val="0"/>
              </a:spcAft>
              <a:buNone/>
              <a:defRPr>
                <a:latin typeface="Poppins"/>
                <a:ea typeface="Poppins"/>
                <a:cs typeface="Poppins"/>
                <a:sym typeface="Poppins"/>
              </a:defRPr>
            </a:lvl8pPr>
            <a:lvl9pPr lvl="8">
              <a:spcBef>
                <a:spcPts val="0"/>
              </a:spcBef>
              <a:spcAft>
                <a:spcPts val="0"/>
              </a:spcAft>
              <a:buNone/>
              <a:defRPr>
                <a:latin typeface="Poppins"/>
                <a:ea typeface="Poppins"/>
                <a:cs typeface="Poppins"/>
                <a:sym typeface="Poppins"/>
              </a:defRPr>
            </a:lvl9pPr>
          </a:lstStyle>
          <a:p>
            <a:endParaRPr/>
          </a:p>
        </p:txBody>
      </p:sp>
      <p:sp>
        <p:nvSpPr>
          <p:cNvPr id="159" name="Google Shape;159;p12"/>
          <p:cNvSpPr/>
          <p:nvPr/>
        </p:nvSpPr>
        <p:spPr>
          <a:xfrm>
            <a:off x="7083811" y="-60272"/>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hank You–Dark Blue">
  <p:cSld name="CUSTOM_5">
    <p:bg>
      <p:bgPr>
        <a:solidFill>
          <a:schemeClr val="accent2"/>
        </a:solidFill>
        <a:effectLst/>
      </p:bgPr>
    </p:bg>
    <p:spTree>
      <p:nvGrpSpPr>
        <p:cNvPr id="1" name="Shape 1791"/>
        <p:cNvGrpSpPr/>
        <p:nvPr/>
      </p:nvGrpSpPr>
      <p:grpSpPr>
        <a:xfrm>
          <a:off x="0" y="0"/>
          <a:ext cx="0" cy="0"/>
          <a:chOff x="0" y="0"/>
          <a:chExt cx="0" cy="0"/>
        </a:xfrm>
      </p:grpSpPr>
      <p:sp>
        <p:nvSpPr>
          <p:cNvPr id="1792" name="Google Shape;1792;p114"/>
          <p:cNvSpPr/>
          <p:nvPr/>
        </p:nvSpPr>
        <p:spPr>
          <a:xfrm rot="-5400000">
            <a:off x="493411" y="-326974"/>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14"/>
          <p:cNvSpPr/>
          <p:nvPr/>
        </p:nvSpPr>
        <p:spPr>
          <a:xfrm>
            <a:off x="3394024" y="-37859"/>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14"/>
          <p:cNvSpPr txBox="1"/>
          <p:nvPr/>
        </p:nvSpPr>
        <p:spPr>
          <a:xfrm>
            <a:off x="2345875" y="2267850"/>
            <a:ext cx="3411600" cy="17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Thank</a:t>
            </a:r>
            <a:endParaRPr sz="5000">
              <a:solidFill>
                <a:schemeClr val="lt1"/>
              </a:solidFill>
              <a:latin typeface="Poppins SemiBold"/>
              <a:ea typeface="Poppins SemiBold"/>
              <a:cs typeface="Poppins SemiBold"/>
              <a:sym typeface="Poppins SemiBold"/>
            </a:endParaRPr>
          </a:p>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You</a:t>
            </a:r>
            <a:endParaRPr sz="5000">
              <a:solidFill>
                <a:schemeClr val="lt1"/>
              </a:solidFill>
              <a:latin typeface="Poppins SemiBold"/>
              <a:ea typeface="Poppins SemiBold"/>
              <a:cs typeface="Poppins SemiBold"/>
              <a:sym typeface="Poppins SemiBold"/>
            </a:endParaRPr>
          </a:p>
        </p:txBody>
      </p:sp>
      <p:sp>
        <p:nvSpPr>
          <p:cNvPr id="1795" name="Google Shape;1795;p114"/>
          <p:cNvSpPr/>
          <p:nvPr/>
        </p:nvSpPr>
        <p:spPr>
          <a:xfrm rot="10800000">
            <a:off x="-478614" y="253287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6" name="Google Shape;1796;p114"/>
          <p:cNvGrpSpPr/>
          <p:nvPr/>
        </p:nvGrpSpPr>
        <p:grpSpPr>
          <a:xfrm>
            <a:off x="7022225" y="4302863"/>
            <a:ext cx="1294431" cy="312013"/>
            <a:chOff x="238125" y="1984425"/>
            <a:chExt cx="7034950" cy="1695725"/>
          </a:xfrm>
        </p:grpSpPr>
        <p:sp>
          <p:nvSpPr>
            <p:cNvPr id="1797" name="Google Shape;1797;p114"/>
            <p:cNvSpPr/>
            <p:nvPr/>
          </p:nvSpPr>
          <p:spPr>
            <a:xfrm>
              <a:off x="238125" y="1984425"/>
              <a:ext cx="1350750" cy="1695725"/>
            </a:xfrm>
            <a:custGeom>
              <a:avLst/>
              <a:gdLst/>
              <a:ahLst/>
              <a:cxnLst/>
              <a:rect l="l" t="t" r="r" b="b"/>
              <a:pathLst>
                <a:path w="54030" h="67829" extrusionOk="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14"/>
            <p:cNvSpPr/>
            <p:nvPr/>
          </p:nvSpPr>
          <p:spPr>
            <a:xfrm>
              <a:off x="1480050" y="2498325"/>
              <a:ext cx="5793025" cy="1165150"/>
            </a:xfrm>
            <a:custGeom>
              <a:avLst/>
              <a:gdLst/>
              <a:ahLst/>
              <a:cxnLst/>
              <a:rect l="l" t="t" r="r" b="b"/>
              <a:pathLst>
                <a:path w="231721" h="46606" extrusionOk="0">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9" name="Google Shape;1799;p114"/>
          <p:cNvSpPr/>
          <p:nvPr/>
        </p:nvSpPr>
        <p:spPr>
          <a:xfrm rot="10800000">
            <a:off x="6121261" y="312303"/>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14"/>
          <p:cNvSpPr/>
          <p:nvPr/>
        </p:nvSpPr>
        <p:spPr>
          <a:xfrm rot="5400000">
            <a:off x="7160649" y="1638966"/>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14"/>
          <p:cNvSpPr/>
          <p:nvPr/>
        </p:nvSpPr>
        <p:spPr>
          <a:xfrm rot="-5400000">
            <a:off x="5540286" y="-37849"/>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hank You–Green">
  <p:cSld name="CUSTOM_5_1">
    <p:bg>
      <p:bgPr>
        <a:solidFill>
          <a:schemeClr val="accent3"/>
        </a:solidFill>
        <a:effectLst/>
      </p:bgPr>
    </p:bg>
    <p:spTree>
      <p:nvGrpSpPr>
        <p:cNvPr id="1" name="Shape 1802"/>
        <p:cNvGrpSpPr/>
        <p:nvPr/>
      </p:nvGrpSpPr>
      <p:grpSpPr>
        <a:xfrm>
          <a:off x="0" y="0"/>
          <a:ext cx="0" cy="0"/>
          <a:chOff x="0" y="0"/>
          <a:chExt cx="0" cy="0"/>
        </a:xfrm>
      </p:grpSpPr>
      <p:sp>
        <p:nvSpPr>
          <p:cNvPr id="1803" name="Google Shape;1803;p115"/>
          <p:cNvSpPr/>
          <p:nvPr/>
        </p:nvSpPr>
        <p:spPr>
          <a:xfrm rot="-5400000">
            <a:off x="493411" y="-326974"/>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15"/>
          <p:cNvSpPr/>
          <p:nvPr/>
        </p:nvSpPr>
        <p:spPr>
          <a:xfrm>
            <a:off x="3394024" y="-37859"/>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15"/>
          <p:cNvSpPr txBox="1"/>
          <p:nvPr/>
        </p:nvSpPr>
        <p:spPr>
          <a:xfrm>
            <a:off x="2345875" y="2267850"/>
            <a:ext cx="3411600" cy="17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Thank</a:t>
            </a:r>
            <a:endParaRPr sz="5000">
              <a:solidFill>
                <a:schemeClr val="lt1"/>
              </a:solidFill>
              <a:latin typeface="Poppins SemiBold"/>
              <a:ea typeface="Poppins SemiBold"/>
              <a:cs typeface="Poppins SemiBold"/>
              <a:sym typeface="Poppins SemiBold"/>
            </a:endParaRPr>
          </a:p>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You</a:t>
            </a:r>
            <a:endParaRPr sz="5000">
              <a:solidFill>
                <a:schemeClr val="lt1"/>
              </a:solidFill>
              <a:latin typeface="Poppins SemiBold"/>
              <a:ea typeface="Poppins SemiBold"/>
              <a:cs typeface="Poppins SemiBold"/>
              <a:sym typeface="Poppins SemiBold"/>
            </a:endParaRPr>
          </a:p>
        </p:txBody>
      </p:sp>
      <p:sp>
        <p:nvSpPr>
          <p:cNvPr id="1806" name="Google Shape;1806;p115"/>
          <p:cNvSpPr/>
          <p:nvPr/>
        </p:nvSpPr>
        <p:spPr>
          <a:xfrm rot="10800000">
            <a:off x="-478614" y="253287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7" name="Google Shape;1807;p115"/>
          <p:cNvGrpSpPr/>
          <p:nvPr/>
        </p:nvGrpSpPr>
        <p:grpSpPr>
          <a:xfrm>
            <a:off x="7022225" y="4302863"/>
            <a:ext cx="1294431" cy="312013"/>
            <a:chOff x="238125" y="1984425"/>
            <a:chExt cx="7034950" cy="1695725"/>
          </a:xfrm>
        </p:grpSpPr>
        <p:sp>
          <p:nvSpPr>
            <p:cNvPr id="1808" name="Google Shape;1808;p115"/>
            <p:cNvSpPr/>
            <p:nvPr/>
          </p:nvSpPr>
          <p:spPr>
            <a:xfrm>
              <a:off x="238125" y="1984425"/>
              <a:ext cx="1350750" cy="1695725"/>
            </a:xfrm>
            <a:custGeom>
              <a:avLst/>
              <a:gdLst/>
              <a:ahLst/>
              <a:cxnLst/>
              <a:rect l="l" t="t" r="r" b="b"/>
              <a:pathLst>
                <a:path w="54030" h="67829" extrusionOk="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15"/>
            <p:cNvSpPr/>
            <p:nvPr/>
          </p:nvSpPr>
          <p:spPr>
            <a:xfrm>
              <a:off x="1480050" y="2498325"/>
              <a:ext cx="5793025" cy="1165150"/>
            </a:xfrm>
            <a:custGeom>
              <a:avLst/>
              <a:gdLst/>
              <a:ahLst/>
              <a:cxnLst/>
              <a:rect l="l" t="t" r="r" b="b"/>
              <a:pathLst>
                <a:path w="231721" h="46606" extrusionOk="0">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0" name="Google Shape;1810;p115"/>
          <p:cNvSpPr/>
          <p:nvPr/>
        </p:nvSpPr>
        <p:spPr>
          <a:xfrm rot="10800000">
            <a:off x="6121261" y="312303"/>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15"/>
          <p:cNvSpPr/>
          <p:nvPr/>
        </p:nvSpPr>
        <p:spPr>
          <a:xfrm rot="5400000">
            <a:off x="7160649" y="1638966"/>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15"/>
          <p:cNvSpPr/>
          <p:nvPr/>
        </p:nvSpPr>
        <p:spPr>
          <a:xfrm rot="-5400000">
            <a:off x="5540286" y="-37849"/>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hank You–Orange">
  <p:cSld name="CUSTOM_5_1_1">
    <p:bg>
      <p:bgPr>
        <a:solidFill>
          <a:schemeClr val="accent4"/>
        </a:solidFill>
        <a:effectLst/>
      </p:bgPr>
    </p:bg>
    <p:spTree>
      <p:nvGrpSpPr>
        <p:cNvPr id="1" name="Shape 1813"/>
        <p:cNvGrpSpPr/>
        <p:nvPr/>
      </p:nvGrpSpPr>
      <p:grpSpPr>
        <a:xfrm>
          <a:off x="0" y="0"/>
          <a:ext cx="0" cy="0"/>
          <a:chOff x="0" y="0"/>
          <a:chExt cx="0" cy="0"/>
        </a:xfrm>
      </p:grpSpPr>
      <p:sp>
        <p:nvSpPr>
          <p:cNvPr id="1814" name="Google Shape;1814;p116"/>
          <p:cNvSpPr/>
          <p:nvPr/>
        </p:nvSpPr>
        <p:spPr>
          <a:xfrm rot="-5400000">
            <a:off x="493411" y="-326974"/>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16"/>
          <p:cNvSpPr/>
          <p:nvPr/>
        </p:nvSpPr>
        <p:spPr>
          <a:xfrm>
            <a:off x="3394024" y="-37859"/>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16"/>
          <p:cNvSpPr txBox="1"/>
          <p:nvPr/>
        </p:nvSpPr>
        <p:spPr>
          <a:xfrm>
            <a:off x="2345875" y="2267850"/>
            <a:ext cx="3411600" cy="17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Thank</a:t>
            </a:r>
            <a:endParaRPr sz="5000">
              <a:solidFill>
                <a:schemeClr val="lt1"/>
              </a:solidFill>
              <a:latin typeface="Poppins SemiBold"/>
              <a:ea typeface="Poppins SemiBold"/>
              <a:cs typeface="Poppins SemiBold"/>
              <a:sym typeface="Poppins SemiBold"/>
            </a:endParaRPr>
          </a:p>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You</a:t>
            </a:r>
            <a:endParaRPr sz="5000">
              <a:solidFill>
                <a:schemeClr val="lt1"/>
              </a:solidFill>
              <a:latin typeface="Poppins SemiBold"/>
              <a:ea typeface="Poppins SemiBold"/>
              <a:cs typeface="Poppins SemiBold"/>
              <a:sym typeface="Poppins SemiBold"/>
            </a:endParaRPr>
          </a:p>
        </p:txBody>
      </p:sp>
      <p:sp>
        <p:nvSpPr>
          <p:cNvPr id="1817" name="Google Shape;1817;p116"/>
          <p:cNvSpPr/>
          <p:nvPr/>
        </p:nvSpPr>
        <p:spPr>
          <a:xfrm rot="10800000">
            <a:off x="-478614" y="253287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8" name="Google Shape;1818;p116"/>
          <p:cNvGrpSpPr/>
          <p:nvPr/>
        </p:nvGrpSpPr>
        <p:grpSpPr>
          <a:xfrm>
            <a:off x="7022225" y="4302863"/>
            <a:ext cx="1294431" cy="312013"/>
            <a:chOff x="238125" y="1984425"/>
            <a:chExt cx="7034950" cy="1695725"/>
          </a:xfrm>
        </p:grpSpPr>
        <p:sp>
          <p:nvSpPr>
            <p:cNvPr id="1819" name="Google Shape;1819;p116"/>
            <p:cNvSpPr/>
            <p:nvPr/>
          </p:nvSpPr>
          <p:spPr>
            <a:xfrm>
              <a:off x="238125" y="1984425"/>
              <a:ext cx="1350750" cy="1695725"/>
            </a:xfrm>
            <a:custGeom>
              <a:avLst/>
              <a:gdLst/>
              <a:ahLst/>
              <a:cxnLst/>
              <a:rect l="l" t="t" r="r" b="b"/>
              <a:pathLst>
                <a:path w="54030" h="67829" extrusionOk="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16"/>
            <p:cNvSpPr/>
            <p:nvPr/>
          </p:nvSpPr>
          <p:spPr>
            <a:xfrm>
              <a:off x="1480050" y="2498325"/>
              <a:ext cx="5793025" cy="1165150"/>
            </a:xfrm>
            <a:custGeom>
              <a:avLst/>
              <a:gdLst/>
              <a:ahLst/>
              <a:cxnLst/>
              <a:rect l="l" t="t" r="r" b="b"/>
              <a:pathLst>
                <a:path w="231721" h="46606" extrusionOk="0">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1" name="Google Shape;1821;p116"/>
          <p:cNvSpPr/>
          <p:nvPr/>
        </p:nvSpPr>
        <p:spPr>
          <a:xfrm rot="10800000">
            <a:off x="6121261" y="312303"/>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16"/>
          <p:cNvSpPr/>
          <p:nvPr/>
        </p:nvSpPr>
        <p:spPr>
          <a:xfrm rot="5400000">
            <a:off x="7160649" y="1638966"/>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16"/>
          <p:cNvSpPr/>
          <p:nvPr/>
        </p:nvSpPr>
        <p:spPr>
          <a:xfrm rot="-5400000">
            <a:off x="5540286" y="-37849"/>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hank You–Light Blue">
  <p:cSld name="CUSTOM_5_1_1_1">
    <p:bg>
      <p:bgPr>
        <a:solidFill>
          <a:schemeClr val="accent1"/>
        </a:solidFill>
        <a:effectLst/>
      </p:bgPr>
    </p:bg>
    <p:spTree>
      <p:nvGrpSpPr>
        <p:cNvPr id="1" name="Shape 1824"/>
        <p:cNvGrpSpPr/>
        <p:nvPr/>
      </p:nvGrpSpPr>
      <p:grpSpPr>
        <a:xfrm>
          <a:off x="0" y="0"/>
          <a:ext cx="0" cy="0"/>
          <a:chOff x="0" y="0"/>
          <a:chExt cx="0" cy="0"/>
        </a:xfrm>
      </p:grpSpPr>
      <p:sp>
        <p:nvSpPr>
          <p:cNvPr id="1825" name="Google Shape;1825;p117"/>
          <p:cNvSpPr/>
          <p:nvPr/>
        </p:nvSpPr>
        <p:spPr>
          <a:xfrm rot="-5400000">
            <a:off x="493411" y="-326974"/>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17"/>
          <p:cNvSpPr/>
          <p:nvPr/>
        </p:nvSpPr>
        <p:spPr>
          <a:xfrm>
            <a:off x="3394024" y="-37859"/>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17"/>
          <p:cNvSpPr txBox="1"/>
          <p:nvPr/>
        </p:nvSpPr>
        <p:spPr>
          <a:xfrm>
            <a:off x="2345875" y="2267850"/>
            <a:ext cx="3411600" cy="17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Thank</a:t>
            </a:r>
            <a:endParaRPr sz="5000">
              <a:solidFill>
                <a:schemeClr val="lt1"/>
              </a:solidFill>
              <a:latin typeface="Poppins SemiBold"/>
              <a:ea typeface="Poppins SemiBold"/>
              <a:cs typeface="Poppins SemiBold"/>
              <a:sym typeface="Poppins SemiBold"/>
            </a:endParaRPr>
          </a:p>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You</a:t>
            </a:r>
            <a:endParaRPr sz="5000">
              <a:solidFill>
                <a:schemeClr val="lt1"/>
              </a:solidFill>
              <a:latin typeface="Poppins SemiBold"/>
              <a:ea typeface="Poppins SemiBold"/>
              <a:cs typeface="Poppins SemiBold"/>
              <a:sym typeface="Poppins SemiBold"/>
            </a:endParaRPr>
          </a:p>
        </p:txBody>
      </p:sp>
      <p:sp>
        <p:nvSpPr>
          <p:cNvPr id="1828" name="Google Shape;1828;p117"/>
          <p:cNvSpPr/>
          <p:nvPr/>
        </p:nvSpPr>
        <p:spPr>
          <a:xfrm rot="10800000">
            <a:off x="-478614" y="253287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9" name="Google Shape;1829;p117"/>
          <p:cNvGrpSpPr/>
          <p:nvPr/>
        </p:nvGrpSpPr>
        <p:grpSpPr>
          <a:xfrm>
            <a:off x="7022225" y="4302863"/>
            <a:ext cx="1294431" cy="312013"/>
            <a:chOff x="238125" y="1984425"/>
            <a:chExt cx="7034950" cy="1695725"/>
          </a:xfrm>
        </p:grpSpPr>
        <p:sp>
          <p:nvSpPr>
            <p:cNvPr id="1830" name="Google Shape;1830;p117"/>
            <p:cNvSpPr/>
            <p:nvPr/>
          </p:nvSpPr>
          <p:spPr>
            <a:xfrm>
              <a:off x="238125" y="1984425"/>
              <a:ext cx="1350750" cy="1695725"/>
            </a:xfrm>
            <a:custGeom>
              <a:avLst/>
              <a:gdLst/>
              <a:ahLst/>
              <a:cxnLst/>
              <a:rect l="l" t="t" r="r" b="b"/>
              <a:pathLst>
                <a:path w="54030" h="67829" extrusionOk="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17"/>
            <p:cNvSpPr/>
            <p:nvPr/>
          </p:nvSpPr>
          <p:spPr>
            <a:xfrm>
              <a:off x="1480050" y="2498325"/>
              <a:ext cx="5793025" cy="1165150"/>
            </a:xfrm>
            <a:custGeom>
              <a:avLst/>
              <a:gdLst/>
              <a:ahLst/>
              <a:cxnLst/>
              <a:rect l="l" t="t" r="r" b="b"/>
              <a:pathLst>
                <a:path w="231721" h="46606" extrusionOk="0">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2" name="Google Shape;1832;p117"/>
          <p:cNvSpPr/>
          <p:nvPr/>
        </p:nvSpPr>
        <p:spPr>
          <a:xfrm rot="10800000">
            <a:off x="6121261" y="312303"/>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17"/>
          <p:cNvSpPr/>
          <p:nvPr/>
        </p:nvSpPr>
        <p:spPr>
          <a:xfrm rot="5400000">
            <a:off x="7160649" y="1638966"/>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17"/>
          <p:cNvSpPr/>
          <p:nvPr/>
        </p:nvSpPr>
        <p:spPr>
          <a:xfrm rot="-5400000">
            <a:off x="5540286" y="-37849"/>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hank You–Purple">
  <p:cSld name="CUSTOM_5_1_1_1_1">
    <p:bg>
      <p:bgPr>
        <a:solidFill>
          <a:schemeClr val="accent5"/>
        </a:solidFill>
        <a:effectLst/>
      </p:bgPr>
    </p:bg>
    <p:spTree>
      <p:nvGrpSpPr>
        <p:cNvPr id="1" name="Shape 1835"/>
        <p:cNvGrpSpPr/>
        <p:nvPr/>
      </p:nvGrpSpPr>
      <p:grpSpPr>
        <a:xfrm>
          <a:off x="0" y="0"/>
          <a:ext cx="0" cy="0"/>
          <a:chOff x="0" y="0"/>
          <a:chExt cx="0" cy="0"/>
        </a:xfrm>
      </p:grpSpPr>
      <p:sp>
        <p:nvSpPr>
          <p:cNvPr id="1836" name="Google Shape;1836;p118"/>
          <p:cNvSpPr/>
          <p:nvPr/>
        </p:nvSpPr>
        <p:spPr>
          <a:xfrm rot="-5400000">
            <a:off x="493411" y="-326974"/>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18"/>
          <p:cNvSpPr/>
          <p:nvPr/>
        </p:nvSpPr>
        <p:spPr>
          <a:xfrm>
            <a:off x="3394024" y="-37859"/>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18"/>
          <p:cNvSpPr txBox="1"/>
          <p:nvPr/>
        </p:nvSpPr>
        <p:spPr>
          <a:xfrm>
            <a:off x="2345875" y="2267850"/>
            <a:ext cx="3411600" cy="17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Thank</a:t>
            </a:r>
            <a:endParaRPr sz="5000">
              <a:solidFill>
                <a:schemeClr val="lt1"/>
              </a:solidFill>
              <a:latin typeface="Poppins SemiBold"/>
              <a:ea typeface="Poppins SemiBold"/>
              <a:cs typeface="Poppins SemiBold"/>
              <a:sym typeface="Poppins SemiBold"/>
            </a:endParaRPr>
          </a:p>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You</a:t>
            </a:r>
            <a:endParaRPr sz="5000">
              <a:solidFill>
                <a:schemeClr val="lt1"/>
              </a:solidFill>
              <a:latin typeface="Poppins SemiBold"/>
              <a:ea typeface="Poppins SemiBold"/>
              <a:cs typeface="Poppins SemiBold"/>
              <a:sym typeface="Poppins SemiBold"/>
            </a:endParaRPr>
          </a:p>
        </p:txBody>
      </p:sp>
      <p:sp>
        <p:nvSpPr>
          <p:cNvPr id="1839" name="Google Shape;1839;p118"/>
          <p:cNvSpPr/>
          <p:nvPr/>
        </p:nvSpPr>
        <p:spPr>
          <a:xfrm rot="10800000">
            <a:off x="-478614" y="253287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0" name="Google Shape;1840;p118"/>
          <p:cNvGrpSpPr/>
          <p:nvPr/>
        </p:nvGrpSpPr>
        <p:grpSpPr>
          <a:xfrm>
            <a:off x="7022225" y="4302863"/>
            <a:ext cx="1294431" cy="312013"/>
            <a:chOff x="238125" y="1984425"/>
            <a:chExt cx="7034950" cy="1695725"/>
          </a:xfrm>
        </p:grpSpPr>
        <p:sp>
          <p:nvSpPr>
            <p:cNvPr id="1841" name="Google Shape;1841;p118"/>
            <p:cNvSpPr/>
            <p:nvPr/>
          </p:nvSpPr>
          <p:spPr>
            <a:xfrm>
              <a:off x="238125" y="1984425"/>
              <a:ext cx="1350750" cy="1695725"/>
            </a:xfrm>
            <a:custGeom>
              <a:avLst/>
              <a:gdLst/>
              <a:ahLst/>
              <a:cxnLst/>
              <a:rect l="l" t="t" r="r" b="b"/>
              <a:pathLst>
                <a:path w="54030" h="67829" extrusionOk="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18"/>
            <p:cNvSpPr/>
            <p:nvPr/>
          </p:nvSpPr>
          <p:spPr>
            <a:xfrm>
              <a:off x="1480050" y="2498325"/>
              <a:ext cx="5793025" cy="1165150"/>
            </a:xfrm>
            <a:custGeom>
              <a:avLst/>
              <a:gdLst/>
              <a:ahLst/>
              <a:cxnLst/>
              <a:rect l="l" t="t" r="r" b="b"/>
              <a:pathLst>
                <a:path w="231721" h="46606" extrusionOk="0">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3" name="Google Shape;1843;p118"/>
          <p:cNvSpPr/>
          <p:nvPr/>
        </p:nvSpPr>
        <p:spPr>
          <a:xfrm rot="10800000">
            <a:off x="6121261" y="312303"/>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18"/>
          <p:cNvSpPr/>
          <p:nvPr/>
        </p:nvSpPr>
        <p:spPr>
          <a:xfrm rot="5400000">
            <a:off x="7160649" y="1638966"/>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18"/>
          <p:cNvSpPr/>
          <p:nvPr/>
        </p:nvSpPr>
        <p:spPr>
          <a:xfrm rot="-5400000">
            <a:off x="5540286" y="-37849"/>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Feedback 1">
  <p:cSld name="CUSTOM_2_1">
    <p:spTree>
      <p:nvGrpSpPr>
        <p:cNvPr id="1" name="Shape 1846"/>
        <p:cNvGrpSpPr/>
        <p:nvPr/>
      </p:nvGrpSpPr>
      <p:grpSpPr>
        <a:xfrm>
          <a:off x="0" y="0"/>
          <a:ext cx="0" cy="0"/>
          <a:chOff x="0" y="0"/>
          <a:chExt cx="0" cy="0"/>
        </a:xfrm>
      </p:grpSpPr>
      <p:grpSp>
        <p:nvGrpSpPr>
          <p:cNvPr id="1847" name="Google Shape;1847;p119"/>
          <p:cNvGrpSpPr/>
          <p:nvPr/>
        </p:nvGrpSpPr>
        <p:grpSpPr>
          <a:xfrm>
            <a:off x="1028710" y="1468087"/>
            <a:ext cx="2499986" cy="2359741"/>
            <a:chOff x="1142825" y="332800"/>
            <a:chExt cx="5336150" cy="5036800"/>
          </a:xfrm>
        </p:grpSpPr>
        <p:sp>
          <p:nvSpPr>
            <p:cNvPr id="1848" name="Google Shape;1848;p119"/>
            <p:cNvSpPr/>
            <p:nvPr/>
          </p:nvSpPr>
          <p:spPr>
            <a:xfrm>
              <a:off x="1142825" y="332800"/>
              <a:ext cx="4837500" cy="4836625"/>
            </a:xfrm>
            <a:custGeom>
              <a:avLst/>
              <a:gdLst/>
              <a:ahLst/>
              <a:cxnLst/>
              <a:rect l="l" t="t" r="r" b="b"/>
              <a:pathLst>
                <a:path w="193500" h="193465" extrusionOk="0">
                  <a:moveTo>
                    <a:pt x="96768" y="0"/>
                  </a:moveTo>
                  <a:cubicBezTo>
                    <a:pt x="43353" y="0"/>
                    <a:pt x="0" y="43281"/>
                    <a:pt x="0" y="96696"/>
                  </a:cubicBezTo>
                  <a:cubicBezTo>
                    <a:pt x="0" y="150148"/>
                    <a:pt x="43353" y="193464"/>
                    <a:pt x="96768" y="193464"/>
                  </a:cubicBezTo>
                  <a:cubicBezTo>
                    <a:pt x="150183" y="193464"/>
                    <a:pt x="193500" y="150148"/>
                    <a:pt x="193500" y="96696"/>
                  </a:cubicBezTo>
                  <a:cubicBezTo>
                    <a:pt x="193500" y="43281"/>
                    <a:pt x="150183" y="0"/>
                    <a:pt x="96768" y="0"/>
                  </a:cubicBezTo>
                  <a:close/>
                </a:path>
              </a:pathLst>
            </a:custGeom>
            <a:solidFill>
              <a:srgbClr val="59C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19"/>
            <p:cNvSpPr/>
            <p:nvPr/>
          </p:nvSpPr>
          <p:spPr>
            <a:xfrm>
              <a:off x="3440300" y="486075"/>
              <a:ext cx="3038675" cy="2430950"/>
            </a:xfrm>
            <a:custGeom>
              <a:avLst/>
              <a:gdLst/>
              <a:ahLst/>
              <a:cxnLst/>
              <a:rect l="l" t="t" r="r" b="b"/>
              <a:pathLst>
                <a:path w="121547" h="97238" fill="none" extrusionOk="0">
                  <a:moveTo>
                    <a:pt x="0" y="59006"/>
                  </a:moveTo>
                  <a:lnTo>
                    <a:pt x="38628" y="97237"/>
                  </a:lnTo>
                  <a:lnTo>
                    <a:pt x="121546" y="15185"/>
                  </a:lnTo>
                  <a:lnTo>
                    <a:pt x="106218" y="0"/>
                  </a:lnTo>
                  <a:lnTo>
                    <a:pt x="38015" y="67482"/>
                  </a:lnTo>
                  <a:lnTo>
                    <a:pt x="14571" y="4429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19"/>
            <p:cNvSpPr/>
            <p:nvPr/>
          </p:nvSpPr>
          <p:spPr>
            <a:xfrm>
              <a:off x="1174375" y="363450"/>
              <a:ext cx="1846650" cy="1870100"/>
            </a:xfrm>
            <a:custGeom>
              <a:avLst/>
              <a:gdLst/>
              <a:ahLst/>
              <a:cxnLst/>
              <a:rect l="l" t="t" r="r" b="b"/>
              <a:pathLst>
                <a:path w="73866" h="74804" fill="none" extrusionOk="0">
                  <a:moveTo>
                    <a:pt x="0" y="37402"/>
                  </a:moveTo>
                  <a:cubicBezTo>
                    <a:pt x="0" y="36536"/>
                    <a:pt x="73" y="35707"/>
                    <a:pt x="109" y="34877"/>
                  </a:cubicBezTo>
                  <a:moveTo>
                    <a:pt x="36933" y="0"/>
                  </a:moveTo>
                  <a:cubicBezTo>
                    <a:pt x="57311" y="0"/>
                    <a:pt x="73866" y="16735"/>
                    <a:pt x="73866" y="37366"/>
                  </a:cubicBezTo>
                  <a:cubicBezTo>
                    <a:pt x="73866" y="46599"/>
                    <a:pt x="70584" y="55039"/>
                    <a:pt x="65065" y="61531"/>
                  </a:cubicBezTo>
                  <a:lnTo>
                    <a:pt x="68816" y="73108"/>
                  </a:lnTo>
                  <a:lnTo>
                    <a:pt x="58032" y="68023"/>
                  </a:lnTo>
                  <a:cubicBezTo>
                    <a:pt x="52045" y="72315"/>
                    <a:pt x="44796" y="74804"/>
                    <a:pt x="36933" y="74804"/>
                  </a:cubicBezTo>
                  <a:cubicBezTo>
                    <a:pt x="16555" y="74804"/>
                    <a:pt x="0" y="58068"/>
                    <a:pt x="0" y="37402"/>
                  </a:cubicBezTo>
                  <a:moveTo>
                    <a:pt x="49160" y="37871"/>
                  </a:moveTo>
                  <a:lnTo>
                    <a:pt x="40287" y="43064"/>
                  </a:lnTo>
                  <a:lnTo>
                    <a:pt x="31379" y="48222"/>
                  </a:lnTo>
                  <a:lnTo>
                    <a:pt x="31379" y="37871"/>
                  </a:lnTo>
                  <a:lnTo>
                    <a:pt x="31379" y="27447"/>
                  </a:lnTo>
                  <a:lnTo>
                    <a:pt x="40287" y="32677"/>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19"/>
            <p:cNvSpPr/>
            <p:nvPr/>
          </p:nvSpPr>
          <p:spPr>
            <a:xfrm>
              <a:off x="1167150" y="354425"/>
              <a:ext cx="785400" cy="825975"/>
            </a:xfrm>
            <a:custGeom>
              <a:avLst/>
              <a:gdLst/>
              <a:ahLst/>
              <a:cxnLst/>
              <a:rect l="l" t="t" r="r" b="b"/>
              <a:pathLst>
                <a:path w="31416" h="33039" extrusionOk="0">
                  <a:moveTo>
                    <a:pt x="31127" y="1"/>
                  </a:moveTo>
                  <a:cubicBezTo>
                    <a:pt x="30442" y="145"/>
                    <a:pt x="29828" y="253"/>
                    <a:pt x="29215" y="397"/>
                  </a:cubicBezTo>
                  <a:lnTo>
                    <a:pt x="29540" y="1948"/>
                  </a:lnTo>
                  <a:cubicBezTo>
                    <a:pt x="30153" y="1804"/>
                    <a:pt x="30766" y="1660"/>
                    <a:pt x="31415" y="1515"/>
                  </a:cubicBezTo>
                  <a:lnTo>
                    <a:pt x="31127" y="1"/>
                  </a:lnTo>
                  <a:close/>
                  <a:moveTo>
                    <a:pt x="27304" y="866"/>
                  </a:moveTo>
                  <a:cubicBezTo>
                    <a:pt x="26727" y="1047"/>
                    <a:pt x="26077" y="1227"/>
                    <a:pt x="25464" y="1443"/>
                  </a:cubicBezTo>
                  <a:lnTo>
                    <a:pt x="25933" y="2922"/>
                  </a:lnTo>
                  <a:lnTo>
                    <a:pt x="27700" y="2381"/>
                  </a:lnTo>
                  <a:lnTo>
                    <a:pt x="27304" y="866"/>
                  </a:lnTo>
                  <a:close/>
                  <a:moveTo>
                    <a:pt x="23553" y="2129"/>
                  </a:moveTo>
                  <a:cubicBezTo>
                    <a:pt x="22976" y="2345"/>
                    <a:pt x="22326" y="2597"/>
                    <a:pt x="21749" y="2886"/>
                  </a:cubicBezTo>
                  <a:lnTo>
                    <a:pt x="22435" y="4329"/>
                  </a:lnTo>
                  <a:cubicBezTo>
                    <a:pt x="23012" y="4040"/>
                    <a:pt x="23625" y="3824"/>
                    <a:pt x="24130" y="3571"/>
                  </a:cubicBezTo>
                  <a:lnTo>
                    <a:pt x="23553" y="2129"/>
                  </a:lnTo>
                  <a:close/>
                  <a:moveTo>
                    <a:pt x="20054" y="3788"/>
                  </a:moveTo>
                  <a:cubicBezTo>
                    <a:pt x="19477" y="4112"/>
                    <a:pt x="18864" y="4401"/>
                    <a:pt x="18323" y="4725"/>
                  </a:cubicBezTo>
                  <a:lnTo>
                    <a:pt x="19153" y="6096"/>
                  </a:lnTo>
                  <a:cubicBezTo>
                    <a:pt x="19657" y="5771"/>
                    <a:pt x="20235" y="5447"/>
                    <a:pt x="20776" y="5194"/>
                  </a:cubicBezTo>
                  <a:lnTo>
                    <a:pt x="20054" y="3788"/>
                  </a:lnTo>
                  <a:close/>
                  <a:moveTo>
                    <a:pt x="16664" y="5771"/>
                  </a:moveTo>
                  <a:cubicBezTo>
                    <a:pt x="16123" y="6132"/>
                    <a:pt x="15582" y="6493"/>
                    <a:pt x="15041" y="6889"/>
                  </a:cubicBezTo>
                  <a:lnTo>
                    <a:pt x="15979" y="8152"/>
                  </a:lnTo>
                  <a:cubicBezTo>
                    <a:pt x="16484" y="7791"/>
                    <a:pt x="17025" y="7430"/>
                    <a:pt x="17530" y="7070"/>
                  </a:cubicBezTo>
                  <a:lnTo>
                    <a:pt x="16664" y="5771"/>
                  </a:lnTo>
                  <a:close/>
                  <a:moveTo>
                    <a:pt x="13526" y="8080"/>
                  </a:moveTo>
                  <a:cubicBezTo>
                    <a:pt x="13021" y="8513"/>
                    <a:pt x="12516" y="8909"/>
                    <a:pt x="12011" y="9378"/>
                  </a:cubicBezTo>
                  <a:lnTo>
                    <a:pt x="13093" y="10532"/>
                  </a:lnTo>
                  <a:cubicBezTo>
                    <a:pt x="13562" y="10136"/>
                    <a:pt x="14067" y="9703"/>
                    <a:pt x="14500" y="9270"/>
                  </a:cubicBezTo>
                  <a:lnTo>
                    <a:pt x="13526" y="8080"/>
                  </a:lnTo>
                  <a:close/>
                  <a:moveTo>
                    <a:pt x="10641" y="10713"/>
                  </a:moveTo>
                  <a:cubicBezTo>
                    <a:pt x="10172" y="11218"/>
                    <a:pt x="9739" y="11686"/>
                    <a:pt x="9270" y="12155"/>
                  </a:cubicBezTo>
                  <a:lnTo>
                    <a:pt x="10460" y="13201"/>
                  </a:lnTo>
                  <a:cubicBezTo>
                    <a:pt x="10893" y="12768"/>
                    <a:pt x="11290" y="12300"/>
                    <a:pt x="11759" y="11867"/>
                  </a:cubicBezTo>
                  <a:lnTo>
                    <a:pt x="10641" y="10713"/>
                  </a:lnTo>
                  <a:close/>
                  <a:moveTo>
                    <a:pt x="8008" y="13670"/>
                  </a:moveTo>
                  <a:cubicBezTo>
                    <a:pt x="7611" y="14211"/>
                    <a:pt x="7214" y="14680"/>
                    <a:pt x="6854" y="15221"/>
                  </a:cubicBezTo>
                  <a:lnTo>
                    <a:pt x="8116" y="16123"/>
                  </a:lnTo>
                  <a:cubicBezTo>
                    <a:pt x="8477" y="15654"/>
                    <a:pt x="8873" y="15149"/>
                    <a:pt x="9234" y="14644"/>
                  </a:cubicBezTo>
                  <a:lnTo>
                    <a:pt x="8008" y="13670"/>
                  </a:lnTo>
                  <a:close/>
                  <a:moveTo>
                    <a:pt x="5772" y="16916"/>
                  </a:moveTo>
                  <a:cubicBezTo>
                    <a:pt x="5411" y="17457"/>
                    <a:pt x="5050" y="18034"/>
                    <a:pt x="4726" y="18575"/>
                  </a:cubicBezTo>
                  <a:lnTo>
                    <a:pt x="6060" y="19333"/>
                  </a:lnTo>
                  <a:cubicBezTo>
                    <a:pt x="6385" y="18792"/>
                    <a:pt x="6709" y="18251"/>
                    <a:pt x="7070" y="17746"/>
                  </a:cubicBezTo>
                  <a:lnTo>
                    <a:pt x="5772" y="16916"/>
                  </a:lnTo>
                  <a:close/>
                  <a:moveTo>
                    <a:pt x="3788" y="20270"/>
                  </a:moveTo>
                  <a:cubicBezTo>
                    <a:pt x="3463" y="20884"/>
                    <a:pt x="3175" y="21461"/>
                    <a:pt x="2922" y="22038"/>
                  </a:cubicBezTo>
                  <a:lnTo>
                    <a:pt x="4365" y="22687"/>
                  </a:lnTo>
                  <a:cubicBezTo>
                    <a:pt x="4618" y="22074"/>
                    <a:pt x="4906" y="21533"/>
                    <a:pt x="5159" y="20992"/>
                  </a:cubicBezTo>
                  <a:lnTo>
                    <a:pt x="3788" y="20270"/>
                  </a:lnTo>
                  <a:close/>
                  <a:moveTo>
                    <a:pt x="2237" y="23841"/>
                  </a:moveTo>
                  <a:cubicBezTo>
                    <a:pt x="1949" y="24418"/>
                    <a:pt x="1732" y="25067"/>
                    <a:pt x="1552" y="25680"/>
                  </a:cubicBezTo>
                  <a:lnTo>
                    <a:pt x="3067" y="26185"/>
                  </a:lnTo>
                  <a:cubicBezTo>
                    <a:pt x="3247" y="25608"/>
                    <a:pt x="3463" y="24959"/>
                    <a:pt x="3716" y="24382"/>
                  </a:cubicBezTo>
                  <a:lnTo>
                    <a:pt x="2237" y="23841"/>
                  </a:lnTo>
                  <a:close/>
                  <a:moveTo>
                    <a:pt x="975" y="27412"/>
                  </a:moveTo>
                  <a:cubicBezTo>
                    <a:pt x="794" y="28025"/>
                    <a:pt x="650" y="28674"/>
                    <a:pt x="542" y="29287"/>
                  </a:cubicBezTo>
                  <a:lnTo>
                    <a:pt x="2057" y="29612"/>
                  </a:lnTo>
                  <a:cubicBezTo>
                    <a:pt x="2201" y="28963"/>
                    <a:pt x="2345" y="28349"/>
                    <a:pt x="2526" y="27808"/>
                  </a:cubicBezTo>
                  <a:lnTo>
                    <a:pt x="975" y="27412"/>
                  </a:lnTo>
                  <a:close/>
                  <a:moveTo>
                    <a:pt x="253" y="30910"/>
                  </a:moveTo>
                  <a:cubicBezTo>
                    <a:pt x="181" y="31559"/>
                    <a:pt x="73" y="32245"/>
                    <a:pt x="1" y="32858"/>
                  </a:cubicBezTo>
                  <a:lnTo>
                    <a:pt x="1552" y="33038"/>
                  </a:lnTo>
                  <a:cubicBezTo>
                    <a:pt x="1624" y="32425"/>
                    <a:pt x="1696" y="31776"/>
                    <a:pt x="1804" y="31199"/>
                  </a:cubicBezTo>
                  <a:lnTo>
                    <a:pt x="253" y="30910"/>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119"/>
            <p:cNvSpPr/>
            <p:nvPr/>
          </p:nvSpPr>
          <p:spPr>
            <a:xfrm>
              <a:off x="1994900" y="337300"/>
              <a:ext cx="66750" cy="46000"/>
            </a:xfrm>
            <a:custGeom>
              <a:avLst/>
              <a:gdLst/>
              <a:ahLst/>
              <a:cxnLst/>
              <a:rect l="l" t="t" r="r" b="b"/>
              <a:pathLst>
                <a:path w="2670" h="1840" extrusionOk="0">
                  <a:moveTo>
                    <a:pt x="2525" y="0"/>
                  </a:moveTo>
                  <a:cubicBezTo>
                    <a:pt x="1696" y="36"/>
                    <a:pt x="830" y="145"/>
                    <a:pt x="1" y="289"/>
                  </a:cubicBezTo>
                  <a:lnTo>
                    <a:pt x="253" y="1840"/>
                  </a:lnTo>
                  <a:lnTo>
                    <a:pt x="2669" y="1587"/>
                  </a:lnTo>
                  <a:lnTo>
                    <a:pt x="2525" y="0"/>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119"/>
            <p:cNvSpPr/>
            <p:nvPr/>
          </p:nvSpPr>
          <p:spPr>
            <a:xfrm>
              <a:off x="4278850" y="4011625"/>
              <a:ext cx="1380500" cy="394975"/>
            </a:xfrm>
            <a:custGeom>
              <a:avLst/>
              <a:gdLst/>
              <a:ahLst/>
              <a:cxnLst/>
              <a:rect l="l" t="t" r="r" b="b"/>
              <a:pathLst>
                <a:path w="55220" h="15799" fill="none" extrusionOk="0">
                  <a:moveTo>
                    <a:pt x="0" y="15798"/>
                  </a:moveTo>
                  <a:lnTo>
                    <a:pt x="55219" y="15798"/>
                  </a:lnTo>
                  <a:moveTo>
                    <a:pt x="0" y="1"/>
                  </a:moveTo>
                  <a:lnTo>
                    <a:pt x="55219" y="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119"/>
            <p:cNvSpPr/>
            <p:nvPr/>
          </p:nvSpPr>
          <p:spPr>
            <a:xfrm>
              <a:off x="3798250" y="3461600"/>
              <a:ext cx="2344375" cy="1908000"/>
            </a:xfrm>
            <a:custGeom>
              <a:avLst/>
              <a:gdLst/>
              <a:ahLst/>
              <a:cxnLst/>
              <a:rect l="l" t="t" r="r" b="b"/>
              <a:pathLst>
                <a:path w="93775" h="76320" fill="none" extrusionOk="0">
                  <a:moveTo>
                    <a:pt x="93775" y="1"/>
                  </a:moveTo>
                  <a:lnTo>
                    <a:pt x="1" y="1"/>
                  </a:lnTo>
                  <a:lnTo>
                    <a:pt x="1" y="58069"/>
                  </a:lnTo>
                  <a:lnTo>
                    <a:pt x="14824" y="58069"/>
                  </a:lnTo>
                  <a:lnTo>
                    <a:pt x="14824" y="76319"/>
                  </a:lnTo>
                  <a:lnTo>
                    <a:pt x="34264" y="58069"/>
                  </a:lnTo>
                  <a:lnTo>
                    <a:pt x="93775" y="58069"/>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119"/>
            <p:cNvSpPr/>
            <p:nvPr/>
          </p:nvSpPr>
          <p:spPr>
            <a:xfrm>
              <a:off x="1965150" y="2795275"/>
              <a:ext cx="1409350" cy="1410250"/>
            </a:xfrm>
            <a:custGeom>
              <a:avLst/>
              <a:gdLst/>
              <a:ahLst/>
              <a:cxnLst/>
              <a:rect l="l" t="t" r="r" b="b"/>
              <a:pathLst>
                <a:path w="56374" h="56410" fill="none" extrusionOk="0">
                  <a:moveTo>
                    <a:pt x="55435" y="48330"/>
                  </a:moveTo>
                  <a:lnTo>
                    <a:pt x="36789" y="28385"/>
                  </a:lnTo>
                  <a:lnTo>
                    <a:pt x="56373" y="8440"/>
                  </a:lnTo>
                  <a:lnTo>
                    <a:pt x="48042" y="0"/>
                  </a:lnTo>
                  <a:lnTo>
                    <a:pt x="27844" y="20559"/>
                  </a:lnTo>
                  <a:lnTo>
                    <a:pt x="7647" y="73"/>
                  </a:lnTo>
                  <a:lnTo>
                    <a:pt x="0" y="7863"/>
                  </a:lnTo>
                  <a:lnTo>
                    <a:pt x="19981" y="28169"/>
                  </a:lnTo>
                  <a:lnTo>
                    <a:pt x="577" y="47934"/>
                  </a:lnTo>
                  <a:lnTo>
                    <a:pt x="8692" y="56193"/>
                  </a:lnTo>
                  <a:lnTo>
                    <a:pt x="27988" y="36572"/>
                  </a:lnTo>
                  <a:lnTo>
                    <a:pt x="47501" y="56409"/>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6" name="Google Shape;1856;p119"/>
          <p:cNvSpPr txBox="1"/>
          <p:nvPr/>
        </p:nvSpPr>
        <p:spPr>
          <a:xfrm>
            <a:off x="3943350" y="1152525"/>
            <a:ext cx="4629300" cy="1462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5000">
                <a:solidFill>
                  <a:schemeClr val="dk1"/>
                </a:solidFill>
                <a:latin typeface="Poppins SemiBold"/>
                <a:ea typeface="Poppins SemiBold"/>
                <a:cs typeface="Poppins SemiBold"/>
                <a:sym typeface="Poppins SemiBold"/>
              </a:rPr>
              <a:t>Feedback </a:t>
            </a:r>
            <a:br>
              <a:rPr lang="en" sz="5000">
                <a:solidFill>
                  <a:schemeClr val="dk1"/>
                </a:solidFill>
                <a:latin typeface="Poppins SemiBold"/>
                <a:ea typeface="Poppins SemiBold"/>
                <a:cs typeface="Poppins SemiBold"/>
                <a:sym typeface="Poppins SemiBold"/>
              </a:rPr>
            </a:br>
            <a:r>
              <a:rPr lang="en" sz="5000">
                <a:solidFill>
                  <a:schemeClr val="dk1"/>
                </a:solidFill>
                <a:latin typeface="Poppins SemiBold"/>
                <a:ea typeface="Poppins SemiBold"/>
                <a:cs typeface="Poppins SemiBold"/>
                <a:sym typeface="Poppins SemiBold"/>
              </a:rPr>
              <a:t>Is a Gift</a:t>
            </a:r>
            <a:endParaRPr sz="5000">
              <a:solidFill>
                <a:schemeClr val="dk1"/>
              </a:solidFill>
              <a:latin typeface="Poppins SemiBold"/>
              <a:ea typeface="Poppins SemiBold"/>
              <a:cs typeface="Poppins SemiBold"/>
              <a:sym typeface="Poppins SemiBold"/>
            </a:endParaRPr>
          </a:p>
        </p:txBody>
      </p:sp>
      <p:sp>
        <p:nvSpPr>
          <p:cNvPr id="1857" name="Google Shape;1857;p119"/>
          <p:cNvSpPr txBox="1">
            <a:spLocks noGrp="1"/>
          </p:cNvSpPr>
          <p:nvPr>
            <p:ph type="subTitle" idx="1"/>
          </p:nvPr>
        </p:nvSpPr>
        <p:spPr>
          <a:xfrm>
            <a:off x="3997850" y="2907100"/>
            <a:ext cx="3637200" cy="16773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a:solidFill>
                  <a:schemeClr val="accent1"/>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estion–Green">
  <p:cSld name="CUSTOM_3_1">
    <p:spTree>
      <p:nvGrpSpPr>
        <p:cNvPr id="1" name="Shape 160"/>
        <p:cNvGrpSpPr/>
        <p:nvPr/>
      </p:nvGrpSpPr>
      <p:grpSpPr>
        <a:xfrm>
          <a:off x="0" y="0"/>
          <a:ext cx="0" cy="0"/>
          <a:chOff x="0" y="0"/>
          <a:chExt cx="0" cy="0"/>
        </a:xfrm>
      </p:grpSpPr>
      <p:grpSp>
        <p:nvGrpSpPr>
          <p:cNvPr id="161" name="Google Shape;161;p13"/>
          <p:cNvGrpSpPr/>
          <p:nvPr/>
        </p:nvGrpSpPr>
        <p:grpSpPr>
          <a:xfrm>
            <a:off x="943028" y="1535321"/>
            <a:ext cx="2171302" cy="2072871"/>
            <a:chOff x="1297900" y="386000"/>
            <a:chExt cx="5071950" cy="4842025"/>
          </a:xfrm>
        </p:grpSpPr>
        <p:sp>
          <p:nvSpPr>
            <p:cNvPr id="162" name="Google Shape;162;p13"/>
            <p:cNvSpPr/>
            <p:nvPr/>
          </p:nvSpPr>
          <p:spPr>
            <a:xfrm>
              <a:off x="1527825" y="386000"/>
              <a:ext cx="4842025" cy="4842025"/>
            </a:xfrm>
            <a:custGeom>
              <a:avLst/>
              <a:gdLst/>
              <a:ahLst/>
              <a:cxnLst/>
              <a:rect l="l" t="t" r="r" b="b"/>
              <a:pathLst>
                <a:path w="193681" h="193681" extrusionOk="0">
                  <a:moveTo>
                    <a:pt x="96841" y="0"/>
                  </a:moveTo>
                  <a:cubicBezTo>
                    <a:pt x="43353" y="0"/>
                    <a:pt x="1" y="43353"/>
                    <a:pt x="1" y="96840"/>
                  </a:cubicBezTo>
                  <a:cubicBezTo>
                    <a:pt x="1" y="150292"/>
                    <a:pt x="43353" y="193680"/>
                    <a:pt x="96841" y="193680"/>
                  </a:cubicBezTo>
                  <a:cubicBezTo>
                    <a:pt x="150292" y="193680"/>
                    <a:pt x="193681" y="150292"/>
                    <a:pt x="193681" y="96840"/>
                  </a:cubicBezTo>
                  <a:cubicBezTo>
                    <a:pt x="193681" y="43317"/>
                    <a:pt x="150292" y="0"/>
                    <a:pt x="96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2048100" y="1597850"/>
              <a:ext cx="3300150" cy="2844800"/>
            </a:xfrm>
            <a:custGeom>
              <a:avLst/>
              <a:gdLst/>
              <a:ahLst/>
              <a:cxnLst/>
              <a:rect l="l" t="t" r="r" b="b"/>
              <a:pathLst>
                <a:path w="132006" h="113792" fill="none" extrusionOk="0">
                  <a:moveTo>
                    <a:pt x="131970" y="16519"/>
                  </a:moveTo>
                  <a:lnTo>
                    <a:pt x="131970" y="3607"/>
                  </a:lnTo>
                  <a:cubicBezTo>
                    <a:pt x="131970" y="1623"/>
                    <a:pt x="130347" y="0"/>
                    <a:pt x="128363" y="0"/>
                  </a:cubicBezTo>
                  <a:lnTo>
                    <a:pt x="39422" y="0"/>
                  </a:lnTo>
                  <a:moveTo>
                    <a:pt x="41586" y="113503"/>
                  </a:moveTo>
                  <a:lnTo>
                    <a:pt x="90385" y="113503"/>
                  </a:lnTo>
                  <a:moveTo>
                    <a:pt x="86634" y="113792"/>
                  </a:moveTo>
                  <a:cubicBezTo>
                    <a:pt x="85479" y="113287"/>
                    <a:pt x="84073" y="112602"/>
                    <a:pt x="83207" y="112169"/>
                  </a:cubicBezTo>
                  <a:cubicBezTo>
                    <a:pt x="81764" y="111339"/>
                    <a:pt x="81476" y="111267"/>
                    <a:pt x="80935" y="108490"/>
                  </a:cubicBezTo>
                  <a:cubicBezTo>
                    <a:pt x="80322" y="105497"/>
                    <a:pt x="80827" y="99473"/>
                    <a:pt x="80610" y="96696"/>
                  </a:cubicBezTo>
                  <a:moveTo>
                    <a:pt x="51324" y="96552"/>
                  </a:moveTo>
                  <a:cubicBezTo>
                    <a:pt x="51071" y="99293"/>
                    <a:pt x="51576" y="105497"/>
                    <a:pt x="50999" y="108490"/>
                  </a:cubicBezTo>
                  <a:cubicBezTo>
                    <a:pt x="50458" y="111267"/>
                    <a:pt x="50062" y="111339"/>
                    <a:pt x="48619" y="112169"/>
                  </a:cubicBezTo>
                  <a:cubicBezTo>
                    <a:pt x="47789" y="112602"/>
                    <a:pt x="46383" y="113251"/>
                    <a:pt x="45229" y="113720"/>
                  </a:cubicBezTo>
                  <a:moveTo>
                    <a:pt x="0" y="80827"/>
                  </a:moveTo>
                  <a:lnTo>
                    <a:pt x="0" y="91935"/>
                  </a:lnTo>
                  <a:cubicBezTo>
                    <a:pt x="0" y="94063"/>
                    <a:pt x="2164" y="96480"/>
                    <a:pt x="4329" y="96480"/>
                  </a:cubicBezTo>
                  <a:lnTo>
                    <a:pt x="128580" y="96480"/>
                  </a:lnTo>
                  <a:cubicBezTo>
                    <a:pt x="130708" y="96480"/>
                    <a:pt x="132006" y="94244"/>
                    <a:pt x="132006" y="92116"/>
                  </a:cubicBezTo>
                  <a:lnTo>
                    <a:pt x="132006" y="80827"/>
                  </a:lnTo>
                  <a:moveTo>
                    <a:pt x="0" y="42559"/>
                  </a:moveTo>
                  <a:lnTo>
                    <a:pt x="0" y="80863"/>
                  </a:lnTo>
                  <a:lnTo>
                    <a:pt x="131970" y="80863"/>
                  </a:lnTo>
                  <a:lnTo>
                    <a:pt x="131970" y="4970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369025" y="2001800"/>
              <a:ext cx="1375975" cy="1100075"/>
            </a:xfrm>
            <a:custGeom>
              <a:avLst/>
              <a:gdLst/>
              <a:ahLst/>
              <a:cxnLst/>
              <a:rect l="l" t="t" r="r" b="b"/>
              <a:pathLst>
                <a:path w="55039" h="44003" fill="none" extrusionOk="0">
                  <a:moveTo>
                    <a:pt x="55038" y="0"/>
                  </a:moveTo>
                  <a:lnTo>
                    <a:pt x="0" y="0"/>
                  </a:lnTo>
                  <a:lnTo>
                    <a:pt x="0" y="33507"/>
                  </a:lnTo>
                  <a:lnTo>
                    <a:pt x="8728" y="33507"/>
                  </a:lnTo>
                  <a:lnTo>
                    <a:pt x="8728" y="44002"/>
                  </a:lnTo>
                  <a:lnTo>
                    <a:pt x="20162" y="33507"/>
                  </a:lnTo>
                  <a:lnTo>
                    <a:pt x="55038" y="33507"/>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642225" y="2330900"/>
              <a:ext cx="825950" cy="211025"/>
            </a:xfrm>
            <a:custGeom>
              <a:avLst/>
              <a:gdLst/>
              <a:ahLst/>
              <a:cxnLst/>
              <a:rect l="l" t="t" r="r" b="b"/>
              <a:pathLst>
                <a:path w="33038" h="8441" fill="none" extrusionOk="0">
                  <a:moveTo>
                    <a:pt x="0" y="8441"/>
                  </a:moveTo>
                  <a:lnTo>
                    <a:pt x="33038" y="8441"/>
                  </a:lnTo>
                  <a:moveTo>
                    <a:pt x="0" y="1"/>
                  </a:moveTo>
                  <a:lnTo>
                    <a:pt x="33038" y="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1985875" y="774600"/>
              <a:ext cx="2925975" cy="4283900"/>
            </a:xfrm>
            <a:custGeom>
              <a:avLst/>
              <a:gdLst/>
              <a:ahLst/>
              <a:cxnLst/>
              <a:rect l="l" t="t" r="r" b="b"/>
              <a:pathLst>
                <a:path w="117039" h="171356" fill="none" extrusionOk="0">
                  <a:moveTo>
                    <a:pt x="10641" y="166631"/>
                  </a:moveTo>
                  <a:lnTo>
                    <a:pt x="10641" y="145351"/>
                  </a:lnTo>
                  <a:lnTo>
                    <a:pt x="26943" y="139436"/>
                  </a:lnTo>
                  <a:lnTo>
                    <a:pt x="26943" y="160680"/>
                  </a:lnTo>
                  <a:moveTo>
                    <a:pt x="26943" y="160608"/>
                  </a:moveTo>
                  <a:cubicBezTo>
                    <a:pt x="26943" y="163529"/>
                    <a:pt x="24526" y="165910"/>
                    <a:pt x="21605" y="165910"/>
                  </a:cubicBezTo>
                  <a:cubicBezTo>
                    <a:pt x="18684" y="165910"/>
                    <a:pt x="16303" y="163529"/>
                    <a:pt x="16303" y="160608"/>
                  </a:cubicBezTo>
                  <a:cubicBezTo>
                    <a:pt x="16303" y="157650"/>
                    <a:pt x="18684" y="155270"/>
                    <a:pt x="21605" y="155270"/>
                  </a:cubicBezTo>
                  <a:cubicBezTo>
                    <a:pt x="24526" y="155270"/>
                    <a:pt x="26943" y="157650"/>
                    <a:pt x="26943" y="160608"/>
                  </a:cubicBezTo>
                  <a:close/>
                  <a:moveTo>
                    <a:pt x="10641" y="166054"/>
                  </a:moveTo>
                  <a:cubicBezTo>
                    <a:pt x="10641" y="168975"/>
                    <a:pt x="8260" y="171356"/>
                    <a:pt x="5339" y="171356"/>
                  </a:cubicBezTo>
                  <a:cubicBezTo>
                    <a:pt x="2417" y="171356"/>
                    <a:pt x="1" y="168975"/>
                    <a:pt x="1" y="166054"/>
                  </a:cubicBezTo>
                  <a:cubicBezTo>
                    <a:pt x="1" y="163133"/>
                    <a:pt x="2417" y="160716"/>
                    <a:pt x="5339" y="160716"/>
                  </a:cubicBezTo>
                  <a:cubicBezTo>
                    <a:pt x="8260" y="160716"/>
                    <a:pt x="10641" y="163133"/>
                    <a:pt x="10641" y="166054"/>
                  </a:cubicBezTo>
                  <a:close/>
                  <a:moveTo>
                    <a:pt x="116245" y="20487"/>
                  </a:moveTo>
                  <a:lnTo>
                    <a:pt x="104307" y="10316"/>
                  </a:lnTo>
                  <a:moveTo>
                    <a:pt x="95362" y="10424"/>
                  </a:moveTo>
                  <a:lnTo>
                    <a:pt x="83496" y="20487"/>
                  </a:lnTo>
                  <a:moveTo>
                    <a:pt x="83496" y="1"/>
                  </a:moveTo>
                  <a:lnTo>
                    <a:pt x="99871" y="13923"/>
                  </a:lnTo>
                  <a:lnTo>
                    <a:pt x="116245" y="1"/>
                  </a:lnTo>
                  <a:moveTo>
                    <a:pt x="117038" y="21100"/>
                  </a:moveTo>
                  <a:lnTo>
                    <a:pt x="82739" y="21100"/>
                  </a:lnTo>
                  <a:lnTo>
                    <a:pt x="82739" y="181"/>
                  </a:lnTo>
                  <a:lnTo>
                    <a:pt x="117038" y="181"/>
                  </a:lnTo>
                  <a:lnTo>
                    <a:pt x="117038" y="21100"/>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2839775" y="1847600"/>
              <a:ext cx="1364250" cy="1587900"/>
            </a:xfrm>
            <a:custGeom>
              <a:avLst/>
              <a:gdLst/>
              <a:ahLst/>
              <a:cxnLst/>
              <a:rect l="l" t="t" r="r" b="b"/>
              <a:pathLst>
                <a:path w="54570" h="63516" fill="none" extrusionOk="0">
                  <a:moveTo>
                    <a:pt x="19945" y="9486"/>
                  </a:moveTo>
                  <a:cubicBezTo>
                    <a:pt x="19801" y="8873"/>
                    <a:pt x="19729" y="8260"/>
                    <a:pt x="19729" y="7575"/>
                  </a:cubicBezTo>
                  <a:cubicBezTo>
                    <a:pt x="19729" y="3391"/>
                    <a:pt x="23119" y="1"/>
                    <a:pt x="27303" y="1"/>
                  </a:cubicBezTo>
                  <a:cubicBezTo>
                    <a:pt x="31487" y="1"/>
                    <a:pt x="34877" y="3391"/>
                    <a:pt x="34877" y="7575"/>
                  </a:cubicBezTo>
                  <a:cubicBezTo>
                    <a:pt x="34877" y="8260"/>
                    <a:pt x="34805" y="8945"/>
                    <a:pt x="34625" y="9523"/>
                  </a:cubicBezTo>
                  <a:moveTo>
                    <a:pt x="12155" y="28710"/>
                  </a:moveTo>
                  <a:lnTo>
                    <a:pt x="12155" y="22687"/>
                  </a:lnTo>
                  <a:cubicBezTo>
                    <a:pt x="12155" y="14356"/>
                    <a:pt x="18936" y="7575"/>
                    <a:pt x="27303" y="7575"/>
                  </a:cubicBezTo>
                  <a:cubicBezTo>
                    <a:pt x="35707" y="7575"/>
                    <a:pt x="42451" y="14356"/>
                    <a:pt x="42451" y="22687"/>
                  </a:cubicBezTo>
                  <a:lnTo>
                    <a:pt x="42451" y="28710"/>
                  </a:lnTo>
                  <a:lnTo>
                    <a:pt x="30333" y="28710"/>
                  </a:lnTo>
                  <a:cubicBezTo>
                    <a:pt x="23624" y="28710"/>
                    <a:pt x="18214" y="23300"/>
                    <a:pt x="18214" y="16628"/>
                  </a:cubicBezTo>
                  <a:moveTo>
                    <a:pt x="42451" y="25717"/>
                  </a:moveTo>
                  <a:lnTo>
                    <a:pt x="45733" y="25717"/>
                  </a:lnTo>
                  <a:cubicBezTo>
                    <a:pt x="46455" y="25717"/>
                    <a:pt x="46996" y="26294"/>
                    <a:pt x="46996" y="26979"/>
                  </a:cubicBezTo>
                  <a:lnTo>
                    <a:pt x="46996" y="34986"/>
                  </a:lnTo>
                  <a:cubicBezTo>
                    <a:pt x="46996" y="36537"/>
                    <a:pt x="45733" y="37799"/>
                    <a:pt x="44146" y="37799"/>
                  </a:cubicBezTo>
                  <a:lnTo>
                    <a:pt x="42451" y="37799"/>
                  </a:lnTo>
                  <a:moveTo>
                    <a:pt x="12155" y="25717"/>
                  </a:moveTo>
                  <a:lnTo>
                    <a:pt x="8873" y="25717"/>
                  </a:lnTo>
                  <a:cubicBezTo>
                    <a:pt x="8151" y="25717"/>
                    <a:pt x="7610" y="26294"/>
                    <a:pt x="7610" y="26979"/>
                  </a:cubicBezTo>
                  <a:lnTo>
                    <a:pt x="7610" y="34986"/>
                  </a:lnTo>
                  <a:cubicBezTo>
                    <a:pt x="7610" y="36537"/>
                    <a:pt x="8873" y="37799"/>
                    <a:pt x="10460" y="37799"/>
                  </a:cubicBezTo>
                  <a:lnTo>
                    <a:pt x="12155" y="37799"/>
                  </a:lnTo>
                  <a:moveTo>
                    <a:pt x="31848" y="57456"/>
                  </a:moveTo>
                  <a:lnTo>
                    <a:pt x="31848" y="63479"/>
                  </a:lnTo>
                  <a:moveTo>
                    <a:pt x="22759" y="57456"/>
                  </a:moveTo>
                  <a:lnTo>
                    <a:pt x="22759" y="63479"/>
                  </a:lnTo>
                  <a:moveTo>
                    <a:pt x="54570" y="63479"/>
                  </a:moveTo>
                  <a:cubicBezTo>
                    <a:pt x="54570" y="58466"/>
                    <a:pt x="50530" y="54426"/>
                    <a:pt x="45481" y="54426"/>
                  </a:cubicBezTo>
                  <a:lnTo>
                    <a:pt x="40756" y="54426"/>
                  </a:lnTo>
                  <a:cubicBezTo>
                    <a:pt x="38304" y="54426"/>
                    <a:pt x="36356" y="52478"/>
                    <a:pt x="36356" y="50062"/>
                  </a:cubicBezTo>
                  <a:lnTo>
                    <a:pt x="36356" y="46852"/>
                  </a:lnTo>
                  <a:moveTo>
                    <a:pt x="18214" y="46888"/>
                  </a:moveTo>
                  <a:lnTo>
                    <a:pt x="18214" y="50098"/>
                  </a:lnTo>
                  <a:cubicBezTo>
                    <a:pt x="18214" y="52478"/>
                    <a:pt x="16267" y="54462"/>
                    <a:pt x="13814" y="54462"/>
                  </a:cubicBezTo>
                  <a:lnTo>
                    <a:pt x="9089" y="54462"/>
                  </a:lnTo>
                  <a:cubicBezTo>
                    <a:pt x="4076" y="54462"/>
                    <a:pt x="0" y="58538"/>
                    <a:pt x="0" y="63515"/>
                  </a:cubicBezTo>
                  <a:moveTo>
                    <a:pt x="34264" y="39494"/>
                  </a:moveTo>
                  <a:cubicBezTo>
                    <a:pt x="32497" y="41406"/>
                    <a:pt x="29972" y="42560"/>
                    <a:pt x="27231" y="42560"/>
                  </a:cubicBezTo>
                  <a:cubicBezTo>
                    <a:pt x="24273" y="42560"/>
                    <a:pt x="21677" y="41262"/>
                    <a:pt x="19909" y="39170"/>
                  </a:cubicBezTo>
                  <a:moveTo>
                    <a:pt x="17024" y="53705"/>
                  </a:moveTo>
                  <a:cubicBezTo>
                    <a:pt x="19693" y="56049"/>
                    <a:pt x="23191" y="57492"/>
                    <a:pt x="27015" y="57492"/>
                  </a:cubicBezTo>
                  <a:cubicBezTo>
                    <a:pt x="30874" y="57492"/>
                    <a:pt x="34336" y="56085"/>
                    <a:pt x="37005" y="53741"/>
                  </a:cubicBezTo>
                  <a:moveTo>
                    <a:pt x="12155" y="34770"/>
                  </a:moveTo>
                  <a:lnTo>
                    <a:pt x="12155" y="34770"/>
                  </a:lnTo>
                  <a:cubicBezTo>
                    <a:pt x="12155" y="43101"/>
                    <a:pt x="18936" y="49882"/>
                    <a:pt x="27303" y="49882"/>
                  </a:cubicBezTo>
                  <a:lnTo>
                    <a:pt x="27303" y="49882"/>
                  </a:lnTo>
                  <a:cubicBezTo>
                    <a:pt x="35707" y="49882"/>
                    <a:pt x="42451" y="43101"/>
                    <a:pt x="42451" y="34770"/>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1304225" y="917075"/>
              <a:ext cx="1546400" cy="1565350"/>
            </a:xfrm>
            <a:custGeom>
              <a:avLst/>
              <a:gdLst/>
              <a:ahLst/>
              <a:cxnLst/>
              <a:rect l="l" t="t" r="r" b="b"/>
              <a:pathLst>
                <a:path w="61856" h="62614" fill="none" extrusionOk="0">
                  <a:moveTo>
                    <a:pt x="0" y="31307"/>
                  </a:moveTo>
                  <a:cubicBezTo>
                    <a:pt x="0" y="30585"/>
                    <a:pt x="36" y="29936"/>
                    <a:pt x="108" y="29179"/>
                  </a:cubicBezTo>
                  <a:moveTo>
                    <a:pt x="30946" y="1"/>
                  </a:moveTo>
                  <a:cubicBezTo>
                    <a:pt x="48005" y="1"/>
                    <a:pt x="61855" y="13995"/>
                    <a:pt x="61855" y="31307"/>
                  </a:cubicBezTo>
                  <a:cubicBezTo>
                    <a:pt x="61855" y="39025"/>
                    <a:pt x="59114" y="46094"/>
                    <a:pt x="54497" y="51577"/>
                  </a:cubicBezTo>
                  <a:lnTo>
                    <a:pt x="57599" y="61243"/>
                  </a:lnTo>
                  <a:lnTo>
                    <a:pt x="48582" y="56987"/>
                  </a:lnTo>
                  <a:cubicBezTo>
                    <a:pt x="43605" y="60521"/>
                    <a:pt x="37510" y="62613"/>
                    <a:pt x="30910" y="62613"/>
                  </a:cubicBezTo>
                  <a:cubicBezTo>
                    <a:pt x="13850" y="62613"/>
                    <a:pt x="0" y="48583"/>
                    <a:pt x="0" y="31271"/>
                  </a:cubicBezTo>
                  <a:moveTo>
                    <a:pt x="41153" y="31740"/>
                  </a:moveTo>
                  <a:lnTo>
                    <a:pt x="33723" y="36104"/>
                  </a:lnTo>
                  <a:lnTo>
                    <a:pt x="26293" y="40468"/>
                  </a:lnTo>
                  <a:lnTo>
                    <a:pt x="26293" y="31776"/>
                  </a:lnTo>
                  <a:lnTo>
                    <a:pt x="26293" y="23047"/>
                  </a:lnTo>
                  <a:lnTo>
                    <a:pt x="33723" y="27448"/>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1297900" y="908950"/>
              <a:ext cx="658250" cy="691625"/>
            </a:xfrm>
            <a:custGeom>
              <a:avLst/>
              <a:gdLst/>
              <a:ahLst/>
              <a:cxnLst/>
              <a:rect l="l" t="t" r="r" b="b"/>
              <a:pathLst>
                <a:path w="26330" h="27665" extrusionOk="0">
                  <a:moveTo>
                    <a:pt x="26077" y="1"/>
                  </a:moveTo>
                  <a:cubicBezTo>
                    <a:pt x="25536" y="73"/>
                    <a:pt x="24995" y="181"/>
                    <a:pt x="24454" y="326"/>
                  </a:cubicBezTo>
                  <a:lnTo>
                    <a:pt x="24743" y="1624"/>
                  </a:lnTo>
                  <a:cubicBezTo>
                    <a:pt x="25212" y="1516"/>
                    <a:pt x="25789" y="1408"/>
                    <a:pt x="26330" y="1299"/>
                  </a:cubicBezTo>
                  <a:lnTo>
                    <a:pt x="26077" y="1"/>
                  </a:lnTo>
                  <a:close/>
                  <a:moveTo>
                    <a:pt x="22867" y="722"/>
                  </a:moveTo>
                  <a:cubicBezTo>
                    <a:pt x="22326" y="867"/>
                    <a:pt x="21785" y="1047"/>
                    <a:pt x="21316" y="1227"/>
                  </a:cubicBezTo>
                  <a:lnTo>
                    <a:pt x="21713" y="2490"/>
                  </a:lnTo>
                  <a:cubicBezTo>
                    <a:pt x="22218" y="2273"/>
                    <a:pt x="22723" y="2165"/>
                    <a:pt x="23228" y="1985"/>
                  </a:cubicBezTo>
                  <a:lnTo>
                    <a:pt x="22867" y="722"/>
                  </a:lnTo>
                  <a:close/>
                  <a:moveTo>
                    <a:pt x="19729" y="1804"/>
                  </a:moveTo>
                  <a:cubicBezTo>
                    <a:pt x="19224" y="1985"/>
                    <a:pt x="18719" y="2201"/>
                    <a:pt x="18251" y="2417"/>
                  </a:cubicBezTo>
                  <a:lnTo>
                    <a:pt x="18792" y="3644"/>
                  </a:lnTo>
                  <a:cubicBezTo>
                    <a:pt x="19297" y="3427"/>
                    <a:pt x="19765" y="3247"/>
                    <a:pt x="20234" y="2995"/>
                  </a:cubicBezTo>
                  <a:lnTo>
                    <a:pt x="19729" y="1804"/>
                  </a:lnTo>
                  <a:close/>
                  <a:moveTo>
                    <a:pt x="16772" y="3139"/>
                  </a:moveTo>
                  <a:cubicBezTo>
                    <a:pt x="16267" y="3427"/>
                    <a:pt x="15762" y="3680"/>
                    <a:pt x="15329" y="3968"/>
                  </a:cubicBezTo>
                  <a:lnTo>
                    <a:pt x="15978" y="5086"/>
                  </a:lnTo>
                  <a:cubicBezTo>
                    <a:pt x="16447" y="4870"/>
                    <a:pt x="16952" y="4581"/>
                    <a:pt x="17385" y="4329"/>
                  </a:cubicBezTo>
                  <a:lnTo>
                    <a:pt x="16772" y="3139"/>
                  </a:lnTo>
                  <a:close/>
                  <a:moveTo>
                    <a:pt x="13959" y="4870"/>
                  </a:moveTo>
                  <a:lnTo>
                    <a:pt x="12588" y="5808"/>
                  </a:lnTo>
                  <a:lnTo>
                    <a:pt x="13382" y="6854"/>
                  </a:lnTo>
                  <a:cubicBezTo>
                    <a:pt x="13814" y="6529"/>
                    <a:pt x="14247" y="6204"/>
                    <a:pt x="14680" y="5952"/>
                  </a:cubicBezTo>
                  <a:lnTo>
                    <a:pt x="13959" y="4870"/>
                  </a:lnTo>
                  <a:close/>
                  <a:moveTo>
                    <a:pt x="11290" y="6782"/>
                  </a:moveTo>
                  <a:lnTo>
                    <a:pt x="10099" y="7900"/>
                  </a:lnTo>
                  <a:lnTo>
                    <a:pt x="11001" y="8873"/>
                  </a:lnTo>
                  <a:cubicBezTo>
                    <a:pt x="11362" y="8513"/>
                    <a:pt x="11759" y="8152"/>
                    <a:pt x="12155" y="7828"/>
                  </a:cubicBezTo>
                  <a:lnTo>
                    <a:pt x="11290" y="6782"/>
                  </a:lnTo>
                  <a:close/>
                  <a:moveTo>
                    <a:pt x="8909" y="9018"/>
                  </a:moveTo>
                  <a:cubicBezTo>
                    <a:pt x="8512" y="9414"/>
                    <a:pt x="8152" y="9811"/>
                    <a:pt x="7791" y="10208"/>
                  </a:cubicBezTo>
                  <a:lnTo>
                    <a:pt x="8765" y="11074"/>
                  </a:lnTo>
                  <a:cubicBezTo>
                    <a:pt x="9090" y="10713"/>
                    <a:pt x="9450" y="10316"/>
                    <a:pt x="9847" y="9955"/>
                  </a:cubicBezTo>
                  <a:lnTo>
                    <a:pt x="8909" y="9018"/>
                  </a:lnTo>
                  <a:close/>
                  <a:moveTo>
                    <a:pt x="6709" y="11470"/>
                  </a:moveTo>
                  <a:cubicBezTo>
                    <a:pt x="6348" y="11903"/>
                    <a:pt x="6024" y="12336"/>
                    <a:pt x="5699" y="12805"/>
                  </a:cubicBezTo>
                  <a:lnTo>
                    <a:pt x="6781" y="13562"/>
                  </a:lnTo>
                  <a:cubicBezTo>
                    <a:pt x="7106" y="13129"/>
                    <a:pt x="7430" y="12697"/>
                    <a:pt x="7755" y="12300"/>
                  </a:cubicBezTo>
                  <a:lnTo>
                    <a:pt x="6709" y="11470"/>
                  </a:lnTo>
                  <a:close/>
                  <a:moveTo>
                    <a:pt x="4798" y="14139"/>
                  </a:moveTo>
                  <a:cubicBezTo>
                    <a:pt x="4509" y="14608"/>
                    <a:pt x="4221" y="15113"/>
                    <a:pt x="3968" y="15546"/>
                  </a:cubicBezTo>
                  <a:lnTo>
                    <a:pt x="5086" y="16195"/>
                  </a:lnTo>
                  <a:cubicBezTo>
                    <a:pt x="5339" y="15762"/>
                    <a:pt x="5627" y="15293"/>
                    <a:pt x="5916" y="14861"/>
                  </a:cubicBezTo>
                  <a:lnTo>
                    <a:pt x="4798" y="14139"/>
                  </a:lnTo>
                  <a:close/>
                  <a:moveTo>
                    <a:pt x="3138" y="16989"/>
                  </a:moveTo>
                  <a:cubicBezTo>
                    <a:pt x="2886" y="17493"/>
                    <a:pt x="2634" y="17998"/>
                    <a:pt x="2417" y="18467"/>
                  </a:cubicBezTo>
                  <a:lnTo>
                    <a:pt x="3643" y="19008"/>
                  </a:lnTo>
                  <a:cubicBezTo>
                    <a:pt x="3860" y="18539"/>
                    <a:pt x="4076" y="18071"/>
                    <a:pt x="4329" y="17566"/>
                  </a:cubicBezTo>
                  <a:lnTo>
                    <a:pt x="3138" y="16989"/>
                  </a:lnTo>
                  <a:close/>
                  <a:moveTo>
                    <a:pt x="1804" y="20018"/>
                  </a:moveTo>
                  <a:cubicBezTo>
                    <a:pt x="1624" y="20523"/>
                    <a:pt x="1407" y="20992"/>
                    <a:pt x="1263" y="21533"/>
                  </a:cubicBezTo>
                  <a:lnTo>
                    <a:pt x="2525" y="21966"/>
                  </a:lnTo>
                  <a:cubicBezTo>
                    <a:pt x="2706" y="21461"/>
                    <a:pt x="2886" y="20956"/>
                    <a:pt x="2994" y="20451"/>
                  </a:cubicBezTo>
                  <a:lnTo>
                    <a:pt x="1804" y="20018"/>
                  </a:lnTo>
                  <a:close/>
                  <a:moveTo>
                    <a:pt x="794" y="22976"/>
                  </a:moveTo>
                  <a:cubicBezTo>
                    <a:pt x="614" y="23481"/>
                    <a:pt x="542" y="24022"/>
                    <a:pt x="397" y="24563"/>
                  </a:cubicBezTo>
                  <a:lnTo>
                    <a:pt x="1696" y="24851"/>
                  </a:lnTo>
                  <a:cubicBezTo>
                    <a:pt x="1840" y="24310"/>
                    <a:pt x="1984" y="23805"/>
                    <a:pt x="2056" y="23336"/>
                  </a:cubicBezTo>
                  <a:lnTo>
                    <a:pt x="794" y="22976"/>
                  </a:lnTo>
                  <a:close/>
                  <a:moveTo>
                    <a:pt x="217" y="25933"/>
                  </a:moveTo>
                  <a:cubicBezTo>
                    <a:pt x="109" y="26474"/>
                    <a:pt x="37" y="27015"/>
                    <a:pt x="1" y="27556"/>
                  </a:cubicBezTo>
                  <a:lnTo>
                    <a:pt x="1299" y="27664"/>
                  </a:lnTo>
                  <a:cubicBezTo>
                    <a:pt x="1335" y="27196"/>
                    <a:pt x="1443" y="26655"/>
                    <a:pt x="1515" y="26150"/>
                  </a:cubicBezTo>
                  <a:lnTo>
                    <a:pt x="217" y="25933"/>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1991300" y="895425"/>
              <a:ext cx="55925" cy="37900"/>
            </a:xfrm>
            <a:custGeom>
              <a:avLst/>
              <a:gdLst/>
              <a:ahLst/>
              <a:cxnLst/>
              <a:rect l="l" t="t" r="r" b="b"/>
              <a:pathLst>
                <a:path w="2237" h="1516" extrusionOk="0">
                  <a:moveTo>
                    <a:pt x="2128" y="1"/>
                  </a:moveTo>
                  <a:cubicBezTo>
                    <a:pt x="1407" y="37"/>
                    <a:pt x="686" y="145"/>
                    <a:pt x="0" y="217"/>
                  </a:cubicBezTo>
                  <a:lnTo>
                    <a:pt x="217" y="1516"/>
                  </a:lnTo>
                  <a:cubicBezTo>
                    <a:pt x="866" y="1444"/>
                    <a:pt x="1551" y="1408"/>
                    <a:pt x="2236" y="1299"/>
                  </a:cubicBezTo>
                  <a:lnTo>
                    <a:pt x="2128" y="1"/>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13"/>
          <p:cNvSpPr txBox="1">
            <a:spLocks noGrp="1"/>
          </p:cNvSpPr>
          <p:nvPr>
            <p:ph type="subTitle" idx="1"/>
          </p:nvPr>
        </p:nvSpPr>
        <p:spPr>
          <a:xfrm>
            <a:off x="3390900" y="1590675"/>
            <a:ext cx="4676700" cy="466800"/>
          </a:xfrm>
          <a:prstGeom prst="rect">
            <a:avLst/>
          </a:prstGeom>
        </p:spPr>
        <p:txBody>
          <a:bodyPr spcFirstLastPara="1" wrap="square" lIns="0" tIns="0" rIns="0" bIns="0" anchor="t" anchorCtr="0">
            <a:noAutofit/>
          </a:bodyPr>
          <a:lstStyle>
            <a:lvl1pPr lvl="0" rtl="0">
              <a:spcBef>
                <a:spcPts val="0"/>
              </a:spcBef>
              <a:spcAft>
                <a:spcPts val="0"/>
              </a:spcAft>
              <a:buNone/>
              <a:defRPr>
                <a:solidFill>
                  <a:schemeClr val="accent3"/>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172" name="Google Shape;172;p13"/>
          <p:cNvSpPr txBox="1">
            <a:spLocks noGrp="1"/>
          </p:cNvSpPr>
          <p:nvPr>
            <p:ph type="title"/>
          </p:nvPr>
        </p:nvSpPr>
        <p:spPr>
          <a:xfrm>
            <a:off x="3419475" y="2085975"/>
            <a:ext cx="4648200" cy="19239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173" name="Google Shape;173;p13"/>
          <p:cNvSpPr/>
          <p:nvPr/>
        </p:nvSpPr>
        <p:spPr>
          <a:xfrm>
            <a:off x="7083811" y="-60272"/>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estion–Light Blue">
  <p:cSld name="CUSTOM_3_1_1">
    <p:spTree>
      <p:nvGrpSpPr>
        <p:cNvPr id="1" name="Shape 174"/>
        <p:cNvGrpSpPr/>
        <p:nvPr/>
      </p:nvGrpSpPr>
      <p:grpSpPr>
        <a:xfrm>
          <a:off x="0" y="0"/>
          <a:ext cx="0" cy="0"/>
          <a:chOff x="0" y="0"/>
          <a:chExt cx="0" cy="0"/>
        </a:xfrm>
      </p:grpSpPr>
      <p:grpSp>
        <p:nvGrpSpPr>
          <p:cNvPr id="175" name="Google Shape;175;p14"/>
          <p:cNvGrpSpPr/>
          <p:nvPr/>
        </p:nvGrpSpPr>
        <p:grpSpPr>
          <a:xfrm>
            <a:off x="943028" y="1535321"/>
            <a:ext cx="2171302" cy="2072871"/>
            <a:chOff x="1297900" y="386000"/>
            <a:chExt cx="5071950" cy="4842025"/>
          </a:xfrm>
        </p:grpSpPr>
        <p:sp>
          <p:nvSpPr>
            <p:cNvPr id="176" name="Google Shape;176;p14"/>
            <p:cNvSpPr/>
            <p:nvPr/>
          </p:nvSpPr>
          <p:spPr>
            <a:xfrm>
              <a:off x="1527825" y="386000"/>
              <a:ext cx="4842025" cy="4842025"/>
            </a:xfrm>
            <a:custGeom>
              <a:avLst/>
              <a:gdLst/>
              <a:ahLst/>
              <a:cxnLst/>
              <a:rect l="l" t="t" r="r" b="b"/>
              <a:pathLst>
                <a:path w="193681" h="193681" extrusionOk="0">
                  <a:moveTo>
                    <a:pt x="96841" y="0"/>
                  </a:moveTo>
                  <a:cubicBezTo>
                    <a:pt x="43353" y="0"/>
                    <a:pt x="1" y="43353"/>
                    <a:pt x="1" y="96840"/>
                  </a:cubicBezTo>
                  <a:cubicBezTo>
                    <a:pt x="1" y="150292"/>
                    <a:pt x="43353" y="193680"/>
                    <a:pt x="96841" y="193680"/>
                  </a:cubicBezTo>
                  <a:cubicBezTo>
                    <a:pt x="150292" y="193680"/>
                    <a:pt x="193681" y="150292"/>
                    <a:pt x="193681" y="96840"/>
                  </a:cubicBezTo>
                  <a:cubicBezTo>
                    <a:pt x="193681" y="43317"/>
                    <a:pt x="150292" y="0"/>
                    <a:pt x="96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2048100" y="1597850"/>
              <a:ext cx="3300150" cy="2844800"/>
            </a:xfrm>
            <a:custGeom>
              <a:avLst/>
              <a:gdLst/>
              <a:ahLst/>
              <a:cxnLst/>
              <a:rect l="l" t="t" r="r" b="b"/>
              <a:pathLst>
                <a:path w="132006" h="113792" fill="none" extrusionOk="0">
                  <a:moveTo>
                    <a:pt x="131970" y="16519"/>
                  </a:moveTo>
                  <a:lnTo>
                    <a:pt x="131970" y="3607"/>
                  </a:lnTo>
                  <a:cubicBezTo>
                    <a:pt x="131970" y="1623"/>
                    <a:pt x="130347" y="0"/>
                    <a:pt x="128363" y="0"/>
                  </a:cubicBezTo>
                  <a:lnTo>
                    <a:pt x="39422" y="0"/>
                  </a:lnTo>
                  <a:moveTo>
                    <a:pt x="41586" y="113503"/>
                  </a:moveTo>
                  <a:lnTo>
                    <a:pt x="90385" y="113503"/>
                  </a:lnTo>
                  <a:moveTo>
                    <a:pt x="86634" y="113792"/>
                  </a:moveTo>
                  <a:cubicBezTo>
                    <a:pt x="85479" y="113287"/>
                    <a:pt x="84073" y="112602"/>
                    <a:pt x="83207" y="112169"/>
                  </a:cubicBezTo>
                  <a:cubicBezTo>
                    <a:pt x="81764" y="111339"/>
                    <a:pt x="81476" y="111267"/>
                    <a:pt x="80935" y="108490"/>
                  </a:cubicBezTo>
                  <a:cubicBezTo>
                    <a:pt x="80322" y="105497"/>
                    <a:pt x="80827" y="99473"/>
                    <a:pt x="80610" y="96696"/>
                  </a:cubicBezTo>
                  <a:moveTo>
                    <a:pt x="51324" y="96552"/>
                  </a:moveTo>
                  <a:cubicBezTo>
                    <a:pt x="51071" y="99293"/>
                    <a:pt x="51576" y="105497"/>
                    <a:pt x="50999" y="108490"/>
                  </a:cubicBezTo>
                  <a:cubicBezTo>
                    <a:pt x="50458" y="111267"/>
                    <a:pt x="50062" y="111339"/>
                    <a:pt x="48619" y="112169"/>
                  </a:cubicBezTo>
                  <a:cubicBezTo>
                    <a:pt x="47789" y="112602"/>
                    <a:pt x="46383" y="113251"/>
                    <a:pt x="45229" y="113720"/>
                  </a:cubicBezTo>
                  <a:moveTo>
                    <a:pt x="0" y="80827"/>
                  </a:moveTo>
                  <a:lnTo>
                    <a:pt x="0" y="91935"/>
                  </a:lnTo>
                  <a:cubicBezTo>
                    <a:pt x="0" y="94063"/>
                    <a:pt x="2164" y="96480"/>
                    <a:pt x="4329" y="96480"/>
                  </a:cubicBezTo>
                  <a:lnTo>
                    <a:pt x="128580" y="96480"/>
                  </a:lnTo>
                  <a:cubicBezTo>
                    <a:pt x="130708" y="96480"/>
                    <a:pt x="132006" y="94244"/>
                    <a:pt x="132006" y="92116"/>
                  </a:cubicBezTo>
                  <a:lnTo>
                    <a:pt x="132006" y="80827"/>
                  </a:lnTo>
                  <a:moveTo>
                    <a:pt x="0" y="42559"/>
                  </a:moveTo>
                  <a:lnTo>
                    <a:pt x="0" y="80863"/>
                  </a:lnTo>
                  <a:lnTo>
                    <a:pt x="131970" y="80863"/>
                  </a:lnTo>
                  <a:lnTo>
                    <a:pt x="131970" y="4970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4369025" y="2001800"/>
              <a:ext cx="1375975" cy="1100075"/>
            </a:xfrm>
            <a:custGeom>
              <a:avLst/>
              <a:gdLst/>
              <a:ahLst/>
              <a:cxnLst/>
              <a:rect l="l" t="t" r="r" b="b"/>
              <a:pathLst>
                <a:path w="55039" h="44003" fill="none" extrusionOk="0">
                  <a:moveTo>
                    <a:pt x="55038" y="0"/>
                  </a:moveTo>
                  <a:lnTo>
                    <a:pt x="0" y="0"/>
                  </a:lnTo>
                  <a:lnTo>
                    <a:pt x="0" y="33507"/>
                  </a:lnTo>
                  <a:lnTo>
                    <a:pt x="8728" y="33507"/>
                  </a:lnTo>
                  <a:lnTo>
                    <a:pt x="8728" y="44002"/>
                  </a:lnTo>
                  <a:lnTo>
                    <a:pt x="20162" y="33507"/>
                  </a:lnTo>
                  <a:lnTo>
                    <a:pt x="55038" y="33507"/>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4642225" y="2330900"/>
              <a:ext cx="825950" cy="211025"/>
            </a:xfrm>
            <a:custGeom>
              <a:avLst/>
              <a:gdLst/>
              <a:ahLst/>
              <a:cxnLst/>
              <a:rect l="l" t="t" r="r" b="b"/>
              <a:pathLst>
                <a:path w="33038" h="8441" fill="none" extrusionOk="0">
                  <a:moveTo>
                    <a:pt x="0" y="8441"/>
                  </a:moveTo>
                  <a:lnTo>
                    <a:pt x="33038" y="8441"/>
                  </a:lnTo>
                  <a:moveTo>
                    <a:pt x="0" y="1"/>
                  </a:moveTo>
                  <a:lnTo>
                    <a:pt x="33038" y="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1985875" y="774600"/>
              <a:ext cx="2925975" cy="4283900"/>
            </a:xfrm>
            <a:custGeom>
              <a:avLst/>
              <a:gdLst/>
              <a:ahLst/>
              <a:cxnLst/>
              <a:rect l="l" t="t" r="r" b="b"/>
              <a:pathLst>
                <a:path w="117039" h="171356" fill="none" extrusionOk="0">
                  <a:moveTo>
                    <a:pt x="10641" y="166631"/>
                  </a:moveTo>
                  <a:lnTo>
                    <a:pt x="10641" y="145351"/>
                  </a:lnTo>
                  <a:lnTo>
                    <a:pt x="26943" y="139436"/>
                  </a:lnTo>
                  <a:lnTo>
                    <a:pt x="26943" y="160680"/>
                  </a:lnTo>
                  <a:moveTo>
                    <a:pt x="26943" y="160608"/>
                  </a:moveTo>
                  <a:cubicBezTo>
                    <a:pt x="26943" y="163529"/>
                    <a:pt x="24526" y="165910"/>
                    <a:pt x="21605" y="165910"/>
                  </a:cubicBezTo>
                  <a:cubicBezTo>
                    <a:pt x="18684" y="165910"/>
                    <a:pt x="16303" y="163529"/>
                    <a:pt x="16303" y="160608"/>
                  </a:cubicBezTo>
                  <a:cubicBezTo>
                    <a:pt x="16303" y="157650"/>
                    <a:pt x="18684" y="155270"/>
                    <a:pt x="21605" y="155270"/>
                  </a:cubicBezTo>
                  <a:cubicBezTo>
                    <a:pt x="24526" y="155270"/>
                    <a:pt x="26943" y="157650"/>
                    <a:pt x="26943" y="160608"/>
                  </a:cubicBezTo>
                  <a:close/>
                  <a:moveTo>
                    <a:pt x="10641" y="166054"/>
                  </a:moveTo>
                  <a:cubicBezTo>
                    <a:pt x="10641" y="168975"/>
                    <a:pt x="8260" y="171356"/>
                    <a:pt x="5339" y="171356"/>
                  </a:cubicBezTo>
                  <a:cubicBezTo>
                    <a:pt x="2417" y="171356"/>
                    <a:pt x="1" y="168975"/>
                    <a:pt x="1" y="166054"/>
                  </a:cubicBezTo>
                  <a:cubicBezTo>
                    <a:pt x="1" y="163133"/>
                    <a:pt x="2417" y="160716"/>
                    <a:pt x="5339" y="160716"/>
                  </a:cubicBezTo>
                  <a:cubicBezTo>
                    <a:pt x="8260" y="160716"/>
                    <a:pt x="10641" y="163133"/>
                    <a:pt x="10641" y="166054"/>
                  </a:cubicBezTo>
                  <a:close/>
                  <a:moveTo>
                    <a:pt x="116245" y="20487"/>
                  </a:moveTo>
                  <a:lnTo>
                    <a:pt x="104307" y="10316"/>
                  </a:lnTo>
                  <a:moveTo>
                    <a:pt x="95362" y="10424"/>
                  </a:moveTo>
                  <a:lnTo>
                    <a:pt x="83496" y="20487"/>
                  </a:lnTo>
                  <a:moveTo>
                    <a:pt x="83496" y="1"/>
                  </a:moveTo>
                  <a:lnTo>
                    <a:pt x="99871" y="13923"/>
                  </a:lnTo>
                  <a:lnTo>
                    <a:pt x="116245" y="1"/>
                  </a:lnTo>
                  <a:moveTo>
                    <a:pt x="117038" y="21100"/>
                  </a:moveTo>
                  <a:lnTo>
                    <a:pt x="82739" y="21100"/>
                  </a:lnTo>
                  <a:lnTo>
                    <a:pt x="82739" y="181"/>
                  </a:lnTo>
                  <a:lnTo>
                    <a:pt x="117038" y="181"/>
                  </a:lnTo>
                  <a:lnTo>
                    <a:pt x="117038" y="21100"/>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2839775" y="1847600"/>
              <a:ext cx="1364250" cy="1587900"/>
            </a:xfrm>
            <a:custGeom>
              <a:avLst/>
              <a:gdLst/>
              <a:ahLst/>
              <a:cxnLst/>
              <a:rect l="l" t="t" r="r" b="b"/>
              <a:pathLst>
                <a:path w="54570" h="63516" fill="none" extrusionOk="0">
                  <a:moveTo>
                    <a:pt x="19945" y="9486"/>
                  </a:moveTo>
                  <a:cubicBezTo>
                    <a:pt x="19801" y="8873"/>
                    <a:pt x="19729" y="8260"/>
                    <a:pt x="19729" y="7575"/>
                  </a:cubicBezTo>
                  <a:cubicBezTo>
                    <a:pt x="19729" y="3391"/>
                    <a:pt x="23119" y="1"/>
                    <a:pt x="27303" y="1"/>
                  </a:cubicBezTo>
                  <a:cubicBezTo>
                    <a:pt x="31487" y="1"/>
                    <a:pt x="34877" y="3391"/>
                    <a:pt x="34877" y="7575"/>
                  </a:cubicBezTo>
                  <a:cubicBezTo>
                    <a:pt x="34877" y="8260"/>
                    <a:pt x="34805" y="8945"/>
                    <a:pt x="34625" y="9523"/>
                  </a:cubicBezTo>
                  <a:moveTo>
                    <a:pt x="12155" y="28710"/>
                  </a:moveTo>
                  <a:lnTo>
                    <a:pt x="12155" y="22687"/>
                  </a:lnTo>
                  <a:cubicBezTo>
                    <a:pt x="12155" y="14356"/>
                    <a:pt x="18936" y="7575"/>
                    <a:pt x="27303" y="7575"/>
                  </a:cubicBezTo>
                  <a:cubicBezTo>
                    <a:pt x="35707" y="7575"/>
                    <a:pt x="42451" y="14356"/>
                    <a:pt x="42451" y="22687"/>
                  </a:cubicBezTo>
                  <a:lnTo>
                    <a:pt x="42451" y="28710"/>
                  </a:lnTo>
                  <a:lnTo>
                    <a:pt x="30333" y="28710"/>
                  </a:lnTo>
                  <a:cubicBezTo>
                    <a:pt x="23624" y="28710"/>
                    <a:pt x="18214" y="23300"/>
                    <a:pt x="18214" y="16628"/>
                  </a:cubicBezTo>
                  <a:moveTo>
                    <a:pt x="42451" y="25717"/>
                  </a:moveTo>
                  <a:lnTo>
                    <a:pt x="45733" y="25717"/>
                  </a:lnTo>
                  <a:cubicBezTo>
                    <a:pt x="46455" y="25717"/>
                    <a:pt x="46996" y="26294"/>
                    <a:pt x="46996" y="26979"/>
                  </a:cubicBezTo>
                  <a:lnTo>
                    <a:pt x="46996" y="34986"/>
                  </a:lnTo>
                  <a:cubicBezTo>
                    <a:pt x="46996" y="36537"/>
                    <a:pt x="45733" y="37799"/>
                    <a:pt x="44146" y="37799"/>
                  </a:cubicBezTo>
                  <a:lnTo>
                    <a:pt x="42451" y="37799"/>
                  </a:lnTo>
                  <a:moveTo>
                    <a:pt x="12155" y="25717"/>
                  </a:moveTo>
                  <a:lnTo>
                    <a:pt x="8873" y="25717"/>
                  </a:lnTo>
                  <a:cubicBezTo>
                    <a:pt x="8151" y="25717"/>
                    <a:pt x="7610" y="26294"/>
                    <a:pt x="7610" y="26979"/>
                  </a:cubicBezTo>
                  <a:lnTo>
                    <a:pt x="7610" y="34986"/>
                  </a:lnTo>
                  <a:cubicBezTo>
                    <a:pt x="7610" y="36537"/>
                    <a:pt x="8873" y="37799"/>
                    <a:pt x="10460" y="37799"/>
                  </a:cubicBezTo>
                  <a:lnTo>
                    <a:pt x="12155" y="37799"/>
                  </a:lnTo>
                  <a:moveTo>
                    <a:pt x="31848" y="57456"/>
                  </a:moveTo>
                  <a:lnTo>
                    <a:pt x="31848" y="63479"/>
                  </a:lnTo>
                  <a:moveTo>
                    <a:pt x="22759" y="57456"/>
                  </a:moveTo>
                  <a:lnTo>
                    <a:pt x="22759" y="63479"/>
                  </a:lnTo>
                  <a:moveTo>
                    <a:pt x="54570" y="63479"/>
                  </a:moveTo>
                  <a:cubicBezTo>
                    <a:pt x="54570" y="58466"/>
                    <a:pt x="50530" y="54426"/>
                    <a:pt x="45481" y="54426"/>
                  </a:cubicBezTo>
                  <a:lnTo>
                    <a:pt x="40756" y="54426"/>
                  </a:lnTo>
                  <a:cubicBezTo>
                    <a:pt x="38304" y="54426"/>
                    <a:pt x="36356" y="52478"/>
                    <a:pt x="36356" y="50062"/>
                  </a:cubicBezTo>
                  <a:lnTo>
                    <a:pt x="36356" y="46852"/>
                  </a:lnTo>
                  <a:moveTo>
                    <a:pt x="18214" y="46888"/>
                  </a:moveTo>
                  <a:lnTo>
                    <a:pt x="18214" y="50098"/>
                  </a:lnTo>
                  <a:cubicBezTo>
                    <a:pt x="18214" y="52478"/>
                    <a:pt x="16267" y="54462"/>
                    <a:pt x="13814" y="54462"/>
                  </a:cubicBezTo>
                  <a:lnTo>
                    <a:pt x="9089" y="54462"/>
                  </a:lnTo>
                  <a:cubicBezTo>
                    <a:pt x="4076" y="54462"/>
                    <a:pt x="0" y="58538"/>
                    <a:pt x="0" y="63515"/>
                  </a:cubicBezTo>
                  <a:moveTo>
                    <a:pt x="34264" y="39494"/>
                  </a:moveTo>
                  <a:cubicBezTo>
                    <a:pt x="32497" y="41406"/>
                    <a:pt x="29972" y="42560"/>
                    <a:pt x="27231" y="42560"/>
                  </a:cubicBezTo>
                  <a:cubicBezTo>
                    <a:pt x="24273" y="42560"/>
                    <a:pt x="21677" y="41262"/>
                    <a:pt x="19909" y="39170"/>
                  </a:cubicBezTo>
                  <a:moveTo>
                    <a:pt x="17024" y="53705"/>
                  </a:moveTo>
                  <a:cubicBezTo>
                    <a:pt x="19693" y="56049"/>
                    <a:pt x="23191" y="57492"/>
                    <a:pt x="27015" y="57492"/>
                  </a:cubicBezTo>
                  <a:cubicBezTo>
                    <a:pt x="30874" y="57492"/>
                    <a:pt x="34336" y="56085"/>
                    <a:pt x="37005" y="53741"/>
                  </a:cubicBezTo>
                  <a:moveTo>
                    <a:pt x="12155" y="34770"/>
                  </a:moveTo>
                  <a:lnTo>
                    <a:pt x="12155" y="34770"/>
                  </a:lnTo>
                  <a:cubicBezTo>
                    <a:pt x="12155" y="43101"/>
                    <a:pt x="18936" y="49882"/>
                    <a:pt x="27303" y="49882"/>
                  </a:cubicBezTo>
                  <a:lnTo>
                    <a:pt x="27303" y="49882"/>
                  </a:lnTo>
                  <a:cubicBezTo>
                    <a:pt x="35707" y="49882"/>
                    <a:pt x="42451" y="43101"/>
                    <a:pt x="42451" y="34770"/>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p:nvPr/>
          </p:nvSpPr>
          <p:spPr>
            <a:xfrm>
              <a:off x="1304225" y="917075"/>
              <a:ext cx="1546400" cy="1565350"/>
            </a:xfrm>
            <a:custGeom>
              <a:avLst/>
              <a:gdLst/>
              <a:ahLst/>
              <a:cxnLst/>
              <a:rect l="l" t="t" r="r" b="b"/>
              <a:pathLst>
                <a:path w="61856" h="62614" fill="none" extrusionOk="0">
                  <a:moveTo>
                    <a:pt x="0" y="31307"/>
                  </a:moveTo>
                  <a:cubicBezTo>
                    <a:pt x="0" y="30585"/>
                    <a:pt x="36" y="29936"/>
                    <a:pt x="108" y="29179"/>
                  </a:cubicBezTo>
                  <a:moveTo>
                    <a:pt x="30946" y="1"/>
                  </a:moveTo>
                  <a:cubicBezTo>
                    <a:pt x="48005" y="1"/>
                    <a:pt x="61855" y="13995"/>
                    <a:pt x="61855" y="31307"/>
                  </a:cubicBezTo>
                  <a:cubicBezTo>
                    <a:pt x="61855" y="39025"/>
                    <a:pt x="59114" y="46094"/>
                    <a:pt x="54497" y="51577"/>
                  </a:cubicBezTo>
                  <a:lnTo>
                    <a:pt x="57599" y="61243"/>
                  </a:lnTo>
                  <a:lnTo>
                    <a:pt x="48582" y="56987"/>
                  </a:lnTo>
                  <a:cubicBezTo>
                    <a:pt x="43605" y="60521"/>
                    <a:pt x="37510" y="62613"/>
                    <a:pt x="30910" y="62613"/>
                  </a:cubicBezTo>
                  <a:cubicBezTo>
                    <a:pt x="13850" y="62613"/>
                    <a:pt x="0" y="48583"/>
                    <a:pt x="0" y="31271"/>
                  </a:cubicBezTo>
                  <a:moveTo>
                    <a:pt x="41153" y="31740"/>
                  </a:moveTo>
                  <a:lnTo>
                    <a:pt x="33723" y="36104"/>
                  </a:lnTo>
                  <a:lnTo>
                    <a:pt x="26293" y="40468"/>
                  </a:lnTo>
                  <a:lnTo>
                    <a:pt x="26293" y="31776"/>
                  </a:lnTo>
                  <a:lnTo>
                    <a:pt x="26293" y="23047"/>
                  </a:lnTo>
                  <a:lnTo>
                    <a:pt x="33723" y="27448"/>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1297900" y="908950"/>
              <a:ext cx="658250" cy="691625"/>
            </a:xfrm>
            <a:custGeom>
              <a:avLst/>
              <a:gdLst/>
              <a:ahLst/>
              <a:cxnLst/>
              <a:rect l="l" t="t" r="r" b="b"/>
              <a:pathLst>
                <a:path w="26330" h="27665" extrusionOk="0">
                  <a:moveTo>
                    <a:pt x="26077" y="1"/>
                  </a:moveTo>
                  <a:cubicBezTo>
                    <a:pt x="25536" y="73"/>
                    <a:pt x="24995" y="181"/>
                    <a:pt x="24454" y="326"/>
                  </a:cubicBezTo>
                  <a:lnTo>
                    <a:pt x="24743" y="1624"/>
                  </a:lnTo>
                  <a:cubicBezTo>
                    <a:pt x="25212" y="1516"/>
                    <a:pt x="25789" y="1408"/>
                    <a:pt x="26330" y="1299"/>
                  </a:cubicBezTo>
                  <a:lnTo>
                    <a:pt x="26077" y="1"/>
                  </a:lnTo>
                  <a:close/>
                  <a:moveTo>
                    <a:pt x="22867" y="722"/>
                  </a:moveTo>
                  <a:cubicBezTo>
                    <a:pt x="22326" y="867"/>
                    <a:pt x="21785" y="1047"/>
                    <a:pt x="21316" y="1227"/>
                  </a:cubicBezTo>
                  <a:lnTo>
                    <a:pt x="21713" y="2490"/>
                  </a:lnTo>
                  <a:cubicBezTo>
                    <a:pt x="22218" y="2273"/>
                    <a:pt x="22723" y="2165"/>
                    <a:pt x="23228" y="1985"/>
                  </a:cubicBezTo>
                  <a:lnTo>
                    <a:pt x="22867" y="722"/>
                  </a:lnTo>
                  <a:close/>
                  <a:moveTo>
                    <a:pt x="19729" y="1804"/>
                  </a:moveTo>
                  <a:cubicBezTo>
                    <a:pt x="19224" y="1985"/>
                    <a:pt x="18719" y="2201"/>
                    <a:pt x="18251" y="2417"/>
                  </a:cubicBezTo>
                  <a:lnTo>
                    <a:pt x="18792" y="3644"/>
                  </a:lnTo>
                  <a:cubicBezTo>
                    <a:pt x="19297" y="3427"/>
                    <a:pt x="19765" y="3247"/>
                    <a:pt x="20234" y="2995"/>
                  </a:cubicBezTo>
                  <a:lnTo>
                    <a:pt x="19729" y="1804"/>
                  </a:lnTo>
                  <a:close/>
                  <a:moveTo>
                    <a:pt x="16772" y="3139"/>
                  </a:moveTo>
                  <a:cubicBezTo>
                    <a:pt x="16267" y="3427"/>
                    <a:pt x="15762" y="3680"/>
                    <a:pt x="15329" y="3968"/>
                  </a:cubicBezTo>
                  <a:lnTo>
                    <a:pt x="15978" y="5086"/>
                  </a:lnTo>
                  <a:cubicBezTo>
                    <a:pt x="16447" y="4870"/>
                    <a:pt x="16952" y="4581"/>
                    <a:pt x="17385" y="4329"/>
                  </a:cubicBezTo>
                  <a:lnTo>
                    <a:pt x="16772" y="3139"/>
                  </a:lnTo>
                  <a:close/>
                  <a:moveTo>
                    <a:pt x="13959" y="4870"/>
                  </a:moveTo>
                  <a:lnTo>
                    <a:pt x="12588" y="5808"/>
                  </a:lnTo>
                  <a:lnTo>
                    <a:pt x="13382" y="6854"/>
                  </a:lnTo>
                  <a:cubicBezTo>
                    <a:pt x="13814" y="6529"/>
                    <a:pt x="14247" y="6204"/>
                    <a:pt x="14680" y="5952"/>
                  </a:cubicBezTo>
                  <a:lnTo>
                    <a:pt x="13959" y="4870"/>
                  </a:lnTo>
                  <a:close/>
                  <a:moveTo>
                    <a:pt x="11290" y="6782"/>
                  </a:moveTo>
                  <a:lnTo>
                    <a:pt x="10099" y="7900"/>
                  </a:lnTo>
                  <a:lnTo>
                    <a:pt x="11001" y="8873"/>
                  </a:lnTo>
                  <a:cubicBezTo>
                    <a:pt x="11362" y="8513"/>
                    <a:pt x="11759" y="8152"/>
                    <a:pt x="12155" y="7828"/>
                  </a:cubicBezTo>
                  <a:lnTo>
                    <a:pt x="11290" y="6782"/>
                  </a:lnTo>
                  <a:close/>
                  <a:moveTo>
                    <a:pt x="8909" y="9018"/>
                  </a:moveTo>
                  <a:cubicBezTo>
                    <a:pt x="8512" y="9414"/>
                    <a:pt x="8152" y="9811"/>
                    <a:pt x="7791" y="10208"/>
                  </a:cubicBezTo>
                  <a:lnTo>
                    <a:pt x="8765" y="11074"/>
                  </a:lnTo>
                  <a:cubicBezTo>
                    <a:pt x="9090" y="10713"/>
                    <a:pt x="9450" y="10316"/>
                    <a:pt x="9847" y="9955"/>
                  </a:cubicBezTo>
                  <a:lnTo>
                    <a:pt x="8909" y="9018"/>
                  </a:lnTo>
                  <a:close/>
                  <a:moveTo>
                    <a:pt x="6709" y="11470"/>
                  </a:moveTo>
                  <a:cubicBezTo>
                    <a:pt x="6348" y="11903"/>
                    <a:pt x="6024" y="12336"/>
                    <a:pt x="5699" y="12805"/>
                  </a:cubicBezTo>
                  <a:lnTo>
                    <a:pt x="6781" y="13562"/>
                  </a:lnTo>
                  <a:cubicBezTo>
                    <a:pt x="7106" y="13129"/>
                    <a:pt x="7430" y="12697"/>
                    <a:pt x="7755" y="12300"/>
                  </a:cubicBezTo>
                  <a:lnTo>
                    <a:pt x="6709" y="11470"/>
                  </a:lnTo>
                  <a:close/>
                  <a:moveTo>
                    <a:pt x="4798" y="14139"/>
                  </a:moveTo>
                  <a:cubicBezTo>
                    <a:pt x="4509" y="14608"/>
                    <a:pt x="4221" y="15113"/>
                    <a:pt x="3968" y="15546"/>
                  </a:cubicBezTo>
                  <a:lnTo>
                    <a:pt x="5086" y="16195"/>
                  </a:lnTo>
                  <a:cubicBezTo>
                    <a:pt x="5339" y="15762"/>
                    <a:pt x="5627" y="15293"/>
                    <a:pt x="5916" y="14861"/>
                  </a:cubicBezTo>
                  <a:lnTo>
                    <a:pt x="4798" y="14139"/>
                  </a:lnTo>
                  <a:close/>
                  <a:moveTo>
                    <a:pt x="3138" y="16989"/>
                  </a:moveTo>
                  <a:cubicBezTo>
                    <a:pt x="2886" y="17493"/>
                    <a:pt x="2634" y="17998"/>
                    <a:pt x="2417" y="18467"/>
                  </a:cubicBezTo>
                  <a:lnTo>
                    <a:pt x="3643" y="19008"/>
                  </a:lnTo>
                  <a:cubicBezTo>
                    <a:pt x="3860" y="18539"/>
                    <a:pt x="4076" y="18071"/>
                    <a:pt x="4329" y="17566"/>
                  </a:cubicBezTo>
                  <a:lnTo>
                    <a:pt x="3138" y="16989"/>
                  </a:lnTo>
                  <a:close/>
                  <a:moveTo>
                    <a:pt x="1804" y="20018"/>
                  </a:moveTo>
                  <a:cubicBezTo>
                    <a:pt x="1624" y="20523"/>
                    <a:pt x="1407" y="20992"/>
                    <a:pt x="1263" y="21533"/>
                  </a:cubicBezTo>
                  <a:lnTo>
                    <a:pt x="2525" y="21966"/>
                  </a:lnTo>
                  <a:cubicBezTo>
                    <a:pt x="2706" y="21461"/>
                    <a:pt x="2886" y="20956"/>
                    <a:pt x="2994" y="20451"/>
                  </a:cubicBezTo>
                  <a:lnTo>
                    <a:pt x="1804" y="20018"/>
                  </a:lnTo>
                  <a:close/>
                  <a:moveTo>
                    <a:pt x="794" y="22976"/>
                  </a:moveTo>
                  <a:cubicBezTo>
                    <a:pt x="614" y="23481"/>
                    <a:pt x="542" y="24022"/>
                    <a:pt x="397" y="24563"/>
                  </a:cubicBezTo>
                  <a:lnTo>
                    <a:pt x="1696" y="24851"/>
                  </a:lnTo>
                  <a:cubicBezTo>
                    <a:pt x="1840" y="24310"/>
                    <a:pt x="1984" y="23805"/>
                    <a:pt x="2056" y="23336"/>
                  </a:cubicBezTo>
                  <a:lnTo>
                    <a:pt x="794" y="22976"/>
                  </a:lnTo>
                  <a:close/>
                  <a:moveTo>
                    <a:pt x="217" y="25933"/>
                  </a:moveTo>
                  <a:cubicBezTo>
                    <a:pt x="109" y="26474"/>
                    <a:pt x="37" y="27015"/>
                    <a:pt x="1" y="27556"/>
                  </a:cubicBezTo>
                  <a:lnTo>
                    <a:pt x="1299" y="27664"/>
                  </a:lnTo>
                  <a:cubicBezTo>
                    <a:pt x="1335" y="27196"/>
                    <a:pt x="1443" y="26655"/>
                    <a:pt x="1515" y="26150"/>
                  </a:cubicBezTo>
                  <a:lnTo>
                    <a:pt x="217" y="25933"/>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1991300" y="895425"/>
              <a:ext cx="55925" cy="37900"/>
            </a:xfrm>
            <a:custGeom>
              <a:avLst/>
              <a:gdLst/>
              <a:ahLst/>
              <a:cxnLst/>
              <a:rect l="l" t="t" r="r" b="b"/>
              <a:pathLst>
                <a:path w="2237" h="1516" extrusionOk="0">
                  <a:moveTo>
                    <a:pt x="2128" y="1"/>
                  </a:moveTo>
                  <a:cubicBezTo>
                    <a:pt x="1407" y="37"/>
                    <a:pt x="686" y="145"/>
                    <a:pt x="0" y="217"/>
                  </a:cubicBezTo>
                  <a:lnTo>
                    <a:pt x="217" y="1516"/>
                  </a:lnTo>
                  <a:cubicBezTo>
                    <a:pt x="866" y="1444"/>
                    <a:pt x="1551" y="1408"/>
                    <a:pt x="2236" y="1299"/>
                  </a:cubicBezTo>
                  <a:lnTo>
                    <a:pt x="2128" y="1"/>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14"/>
          <p:cNvSpPr txBox="1">
            <a:spLocks noGrp="1"/>
          </p:cNvSpPr>
          <p:nvPr>
            <p:ph type="subTitle" idx="1"/>
          </p:nvPr>
        </p:nvSpPr>
        <p:spPr>
          <a:xfrm>
            <a:off x="3390900" y="1590675"/>
            <a:ext cx="4676700" cy="466800"/>
          </a:xfrm>
          <a:prstGeom prst="rect">
            <a:avLst/>
          </a:prstGeom>
        </p:spPr>
        <p:txBody>
          <a:bodyPr spcFirstLastPara="1" wrap="square" lIns="0" tIns="0" rIns="0" bIns="0" anchor="t" anchorCtr="0">
            <a:noAutofit/>
          </a:bodyPr>
          <a:lstStyle>
            <a:lvl1pPr lvl="0" rtl="0">
              <a:spcBef>
                <a:spcPts val="0"/>
              </a:spcBef>
              <a:spcAft>
                <a:spcPts val="0"/>
              </a:spcAft>
              <a:buNone/>
              <a:defRPr>
                <a:solidFill>
                  <a:schemeClr val="accent1"/>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186" name="Google Shape;186;p14"/>
          <p:cNvSpPr txBox="1">
            <a:spLocks noGrp="1"/>
          </p:cNvSpPr>
          <p:nvPr>
            <p:ph type="title"/>
          </p:nvPr>
        </p:nvSpPr>
        <p:spPr>
          <a:xfrm>
            <a:off x="3419475" y="2085975"/>
            <a:ext cx="4648200" cy="19239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187" name="Google Shape;187;p14"/>
          <p:cNvSpPr/>
          <p:nvPr/>
        </p:nvSpPr>
        <p:spPr>
          <a:xfrm>
            <a:off x="7083811" y="-60272"/>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estion–Dark Blue">
  <p:cSld name="CUSTOM_3_1_1_1">
    <p:spTree>
      <p:nvGrpSpPr>
        <p:cNvPr id="1" name="Shape 188"/>
        <p:cNvGrpSpPr/>
        <p:nvPr/>
      </p:nvGrpSpPr>
      <p:grpSpPr>
        <a:xfrm>
          <a:off x="0" y="0"/>
          <a:ext cx="0" cy="0"/>
          <a:chOff x="0" y="0"/>
          <a:chExt cx="0" cy="0"/>
        </a:xfrm>
      </p:grpSpPr>
      <p:grpSp>
        <p:nvGrpSpPr>
          <p:cNvPr id="189" name="Google Shape;189;p15"/>
          <p:cNvGrpSpPr/>
          <p:nvPr/>
        </p:nvGrpSpPr>
        <p:grpSpPr>
          <a:xfrm>
            <a:off x="943028" y="1535321"/>
            <a:ext cx="2171302" cy="2072871"/>
            <a:chOff x="1297900" y="386000"/>
            <a:chExt cx="5071950" cy="4842025"/>
          </a:xfrm>
        </p:grpSpPr>
        <p:sp>
          <p:nvSpPr>
            <p:cNvPr id="190" name="Google Shape;190;p15"/>
            <p:cNvSpPr/>
            <p:nvPr/>
          </p:nvSpPr>
          <p:spPr>
            <a:xfrm>
              <a:off x="1527825" y="386000"/>
              <a:ext cx="4842025" cy="4842025"/>
            </a:xfrm>
            <a:custGeom>
              <a:avLst/>
              <a:gdLst/>
              <a:ahLst/>
              <a:cxnLst/>
              <a:rect l="l" t="t" r="r" b="b"/>
              <a:pathLst>
                <a:path w="193681" h="193681" extrusionOk="0">
                  <a:moveTo>
                    <a:pt x="96841" y="0"/>
                  </a:moveTo>
                  <a:cubicBezTo>
                    <a:pt x="43353" y="0"/>
                    <a:pt x="1" y="43353"/>
                    <a:pt x="1" y="96840"/>
                  </a:cubicBezTo>
                  <a:cubicBezTo>
                    <a:pt x="1" y="150292"/>
                    <a:pt x="43353" y="193680"/>
                    <a:pt x="96841" y="193680"/>
                  </a:cubicBezTo>
                  <a:cubicBezTo>
                    <a:pt x="150292" y="193680"/>
                    <a:pt x="193681" y="150292"/>
                    <a:pt x="193681" y="96840"/>
                  </a:cubicBezTo>
                  <a:cubicBezTo>
                    <a:pt x="193681" y="43317"/>
                    <a:pt x="150292" y="0"/>
                    <a:pt x="968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5"/>
            <p:cNvSpPr/>
            <p:nvPr/>
          </p:nvSpPr>
          <p:spPr>
            <a:xfrm>
              <a:off x="2048100" y="1597850"/>
              <a:ext cx="3300150" cy="2844800"/>
            </a:xfrm>
            <a:custGeom>
              <a:avLst/>
              <a:gdLst/>
              <a:ahLst/>
              <a:cxnLst/>
              <a:rect l="l" t="t" r="r" b="b"/>
              <a:pathLst>
                <a:path w="132006" h="113792" fill="none" extrusionOk="0">
                  <a:moveTo>
                    <a:pt x="131970" y="16519"/>
                  </a:moveTo>
                  <a:lnTo>
                    <a:pt x="131970" y="3607"/>
                  </a:lnTo>
                  <a:cubicBezTo>
                    <a:pt x="131970" y="1623"/>
                    <a:pt x="130347" y="0"/>
                    <a:pt x="128363" y="0"/>
                  </a:cubicBezTo>
                  <a:lnTo>
                    <a:pt x="39422" y="0"/>
                  </a:lnTo>
                  <a:moveTo>
                    <a:pt x="41586" y="113503"/>
                  </a:moveTo>
                  <a:lnTo>
                    <a:pt x="90385" y="113503"/>
                  </a:lnTo>
                  <a:moveTo>
                    <a:pt x="86634" y="113792"/>
                  </a:moveTo>
                  <a:cubicBezTo>
                    <a:pt x="85479" y="113287"/>
                    <a:pt x="84073" y="112602"/>
                    <a:pt x="83207" y="112169"/>
                  </a:cubicBezTo>
                  <a:cubicBezTo>
                    <a:pt x="81764" y="111339"/>
                    <a:pt x="81476" y="111267"/>
                    <a:pt x="80935" y="108490"/>
                  </a:cubicBezTo>
                  <a:cubicBezTo>
                    <a:pt x="80322" y="105497"/>
                    <a:pt x="80827" y="99473"/>
                    <a:pt x="80610" y="96696"/>
                  </a:cubicBezTo>
                  <a:moveTo>
                    <a:pt x="51324" y="96552"/>
                  </a:moveTo>
                  <a:cubicBezTo>
                    <a:pt x="51071" y="99293"/>
                    <a:pt x="51576" y="105497"/>
                    <a:pt x="50999" y="108490"/>
                  </a:cubicBezTo>
                  <a:cubicBezTo>
                    <a:pt x="50458" y="111267"/>
                    <a:pt x="50062" y="111339"/>
                    <a:pt x="48619" y="112169"/>
                  </a:cubicBezTo>
                  <a:cubicBezTo>
                    <a:pt x="47789" y="112602"/>
                    <a:pt x="46383" y="113251"/>
                    <a:pt x="45229" y="113720"/>
                  </a:cubicBezTo>
                  <a:moveTo>
                    <a:pt x="0" y="80827"/>
                  </a:moveTo>
                  <a:lnTo>
                    <a:pt x="0" y="91935"/>
                  </a:lnTo>
                  <a:cubicBezTo>
                    <a:pt x="0" y="94063"/>
                    <a:pt x="2164" y="96480"/>
                    <a:pt x="4329" y="96480"/>
                  </a:cubicBezTo>
                  <a:lnTo>
                    <a:pt x="128580" y="96480"/>
                  </a:lnTo>
                  <a:cubicBezTo>
                    <a:pt x="130708" y="96480"/>
                    <a:pt x="132006" y="94244"/>
                    <a:pt x="132006" y="92116"/>
                  </a:cubicBezTo>
                  <a:lnTo>
                    <a:pt x="132006" y="80827"/>
                  </a:lnTo>
                  <a:moveTo>
                    <a:pt x="0" y="42559"/>
                  </a:moveTo>
                  <a:lnTo>
                    <a:pt x="0" y="80863"/>
                  </a:lnTo>
                  <a:lnTo>
                    <a:pt x="131970" y="80863"/>
                  </a:lnTo>
                  <a:lnTo>
                    <a:pt x="131970" y="4970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5"/>
            <p:cNvSpPr/>
            <p:nvPr/>
          </p:nvSpPr>
          <p:spPr>
            <a:xfrm>
              <a:off x="4369025" y="2001800"/>
              <a:ext cx="1375975" cy="1100075"/>
            </a:xfrm>
            <a:custGeom>
              <a:avLst/>
              <a:gdLst/>
              <a:ahLst/>
              <a:cxnLst/>
              <a:rect l="l" t="t" r="r" b="b"/>
              <a:pathLst>
                <a:path w="55039" h="44003" fill="none" extrusionOk="0">
                  <a:moveTo>
                    <a:pt x="55038" y="0"/>
                  </a:moveTo>
                  <a:lnTo>
                    <a:pt x="0" y="0"/>
                  </a:lnTo>
                  <a:lnTo>
                    <a:pt x="0" y="33507"/>
                  </a:lnTo>
                  <a:lnTo>
                    <a:pt x="8728" y="33507"/>
                  </a:lnTo>
                  <a:lnTo>
                    <a:pt x="8728" y="44002"/>
                  </a:lnTo>
                  <a:lnTo>
                    <a:pt x="20162" y="33507"/>
                  </a:lnTo>
                  <a:lnTo>
                    <a:pt x="55038" y="33507"/>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5"/>
            <p:cNvSpPr/>
            <p:nvPr/>
          </p:nvSpPr>
          <p:spPr>
            <a:xfrm>
              <a:off x="4642225" y="2330900"/>
              <a:ext cx="825950" cy="211025"/>
            </a:xfrm>
            <a:custGeom>
              <a:avLst/>
              <a:gdLst/>
              <a:ahLst/>
              <a:cxnLst/>
              <a:rect l="l" t="t" r="r" b="b"/>
              <a:pathLst>
                <a:path w="33038" h="8441" fill="none" extrusionOk="0">
                  <a:moveTo>
                    <a:pt x="0" y="8441"/>
                  </a:moveTo>
                  <a:lnTo>
                    <a:pt x="33038" y="8441"/>
                  </a:lnTo>
                  <a:moveTo>
                    <a:pt x="0" y="1"/>
                  </a:moveTo>
                  <a:lnTo>
                    <a:pt x="33038" y="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5"/>
            <p:cNvSpPr/>
            <p:nvPr/>
          </p:nvSpPr>
          <p:spPr>
            <a:xfrm>
              <a:off x="1985875" y="774600"/>
              <a:ext cx="2925975" cy="4283900"/>
            </a:xfrm>
            <a:custGeom>
              <a:avLst/>
              <a:gdLst/>
              <a:ahLst/>
              <a:cxnLst/>
              <a:rect l="l" t="t" r="r" b="b"/>
              <a:pathLst>
                <a:path w="117039" h="171356" fill="none" extrusionOk="0">
                  <a:moveTo>
                    <a:pt x="10641" y="166631"/>
                  </a:moveTo>
                  <a:lnTo>
                    <a:pt x="10641" y="145351"/>
                  </a:lnTo>
                  <a:lnTo>
                    <a:pt x="26943" y="139436"/>
                  </a:lnTo>
                  <a:lnTo>
                    <a:pt x="26943" y="160680"/>
                  </a:lnTo>
                  <a:moveTo>
                    <a:pt x="26943" y="160608"/>
                  </a:moveTo>
                  <a:cubicBezTo>
                    <a:pt x="26943" y="163529"/>
                    <a:pt x="24526" y="165910"/>
                    <a:pt x="21605" y="165910"/>
                  </a:cubicBezTo>
                  <a:cubicBezTo>
                    <a:pt x="18684" y="165910"/>
                    <a:pt x="16303" y="163529"/>
                    <a:pt x="16303" y="160608"/>
                  </a:cubicBezTo>
                  <a:cubicBezTo>
                    <a:pt x="16303" y="157650"/>
                    <a:pt x="18684" y="155270"/>
                    <a:pt x="21605" y="155270"/>
                  </a:cubicBezTo>
                  <a:cubicBezTo>
                    <a:pt x="24526" y="155270"/>
                    <a:pt x="26943" y="157650"/>
                    <a:pt x="26943" y="160608"/>
                  </a:cubicBezTo>
                  <a:close/>
                  <a:moveTo>
                    <a:pt x="10641" y="166054"/>
                  </a:moveTo>
                  <a:cubicBezTo>
                    <a:pt x="10641" y="168975"/>
                    <a:pt x="8260" y="171356"/>
                    <a:pt x="5339" y="171356"/>
                  </a:cubicBezTo>
                  <a:cubicBezTo>
                    <a:pt x="2417" y="171356"/>
                    <a:pt x="1" y="168975"/>
                    <a:pt x="1" y="166054"/>
                  </a:cubicBezTo>
                  <a:cubicBezTo>
                    <a:pt x="1" y="163133"/>
                    <a:pt x="2417" y="160716"/>
                    <a:pt x="5339" y="160716"/>
                  </a:cubicBezTo>
                  <a:cubicBezTo>
                    <a:pt x="8260" y="160716"/>
                    <a:pt x="10641" y="163133"/>
                    <a:pt x="10641" y="166054"/>
                  </a:cubicBezTo>
                  <a:close/>
                  <a:moveTo>
                    <a:pt x="116245" y="20487"/>
                  </a:moveTo>
                  <a:lnTo>
                    <a:pt x="104307" y="10316"/>
                  </a:lnTo>
                  <a:moveTo>
                    <a:pt x="95362" y="10424"/>
                  </a:moveTo>
                  <a:lnTo>
                    <a:pt x="83496" y="20487"/>
                  </a:lnTo>
                  <a:moveTo>
                    <a:pt x="83496" y="1"/>
                  </a:moveTo>
                  <a:lnTo>
                    <a:pt x="99871" y="13923"/>
                  </a:lnTo>
                  <a:lnTo>
                    <a:pt x="116245" y="1"/>
                  </a:lnTo>
                  <a:moveTo>
                    <a:pt x="117038" y="21100"/>
                  </a:moveTo>
                  <a:lnTo>
                    <a:pt x="82739" y="21100"/>
                  </a:lnTo>
                  <a:lnTo>
                    <a:pt x="82739" y="181"/>
                  </a:lnTo>
                  <a:lnTo>
                    <a:pt x="117038" y="181"/>
                  </a:lnTo>
                  <a:lnTo>
                    <a:pt x="117038" y="21100"/>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p:nvPr/>
          </p:nvSpPr>
          <p:spPr>
            <a:xfrm>
              <a:off x="2839775" y="1847600"/>
              <a:ext cx="1364250" cy="1587900"/>
            </a:xfrm>
            <a:custGeom>
              <a:avLst/>
              <a:gdLst/>
              <a:ahLst/>
              <a:cxnLst/>
              <a:rect l="l" t="t" r="r" b="b"/>
              <a:pathLst>
                <a:path w="54570" h="63516" fill="none" extrusionOk="0">
                  <a:moveTo>
                    <a:pt x="19945" y="9486"/>
                  </a:moveTo>
                  <a:cubicBezTo>
                    <a:pt x="19801" y="8873"/>
                    <a:pt x="19729" y="8260"/>
                    <a:pt x="19729" y="7575"/>
                  </a:cubicBezTo>
                  <a:cubicBezTo>
                    <a:pt x="19729" y="3391"/>
                    <a:pt x="23119" y="1"/>
                    <a:pt x="27303" y="1"/>
                  </a:cubicBezTo>
                  <a:cubicBezTo>
                    <a:pt x="31487" y="1"/>
                    <a:pt x="34877" y="3391"/>
                    <a:pt x="34877" y="7575"/>
                  </a:cubicBezTo>
                  <a:cubicBezTo>
                    <a:pt x="34877" y="8260"/>
                    <a:pt x="34805" y="8945"/>
                    <a:pt x="34625" y="9523"/>
                  </a:cubicBezTo>
                  <a:moveTo>
                    <a:pt x="12155" y="28710"/>
                  </a:moveTo>
                  <a:lnTo>
                    <a:pt x="12155" y="22687"/>
                  </a:lnTo>
                  <a:cubicBezTo>
                    <a:pt x="12155" y="14356"/>
                    <a:pt x="18936" y="7575"/>
                    <a:pt x="27303" y="7575"/>
                  </a:cubicBezTo>
                  <a:cubicBezTo>
                    <a:pt x="35707" y="7575"/>
                    <a:pt x="42451" y="14356"/>
                    <a:pt x="42451" y="22687"/>
                  </a:cubicBezTo>
                  <a:lnTo>
                    <a:pt x="42451" y="28710"/>
                  </a:lnTo>
                  <a:lnTo>
                    <a:pt x="30333" y="28710"/>
                  </a:lnTo>
                  <a:cubicBezTo>
                    <a:pt x="23624" y="28710"/>
                    <a:pt x="18214" y="23300"/>
                    <a:pt x="18214" y="16628"/>
                  </a:cubicBezTo>
                  <a:moveTo>
                    <a:pt x="42451" y="25717"/>
                  </a:moveTo>
                  <a:lnTo>
                    <a:pt x="45733" y="25717"/>
                  </a:lnTo>
                  <a:cubicBezTo>
                    <a:pt x="46455" y="25717"/>
                    <a:pt x="46996" y="26294"/>
                    <a:pt x="46996" y="26979"/>
                  </a:cubicBezTo>
                  <a:lnTo>
                    <a:pt x="46996" y="34986"/>
                  </a:lnTo>
                  <a:cubicBezTo>
                    <a:pt x="46996" y="36537"/>
                    <a:pt x="45733" y="37799"/>
                    <a:pt x="44146" y="37799"/>
                  </a:cubicBezTo>
                  <a:lnTo>
                    <a:pt x="42451" y="37799"/>
                  </a:lnTo>
                  <a:moveTo>
                    <a:pt x="12155" y="25717"/>
                  </a:moveTo>
                  <a:lnTo>
                    <a:pt x="8873" y="25717"/>
                  </a:lnTo>
                  <a:cubicBezTo>
                    <a:pt x="8151" y="25717"/>
                    <a:pt x="7610" y="26294"/>
                    <a:pt x="7610" y="26979"/>
                  </a:cubicBezTo>
                  <a:lnTo>
                    <a:pt x="7610" y="34986"/>
                  </a:lnTo>
                  <a:cubicBezTo>
                    <a:pt x="7610" y="36537"/>
                    <a:pt x="8873" y="37799"/>
                    <a:pt x="10460" y="37799"/>
                  </a:cubicBezTo>
                  <a:lnTo>
                    <a:pt x="12155" y="37799"/>
                  </a:lnTo>
                  <a:moveTo>
                    <a:pt x="31848" y="57456"/>
                  </a:moveTo>
                  <a:lnTo>
                    <a:pt x="31848" y="63479"/>
                  </a:lnTo>
                  <a:moveTo>
                    <a:pt x="22759" y="57456"/>
                  </a:moveTo>
                  <a:lnTo>
                    <a:pt x="22759" y="63479"/>
                  </a:lnTo>
                  <a:moveTo>
                    <a:pt x="54570" y="63479"/>
                  </a:moveTo>
                  <a:cubicBezTo>
                    <a:pt x="54570" y="58466"/>
                    <a:pt x="50530" y="54426"/>
                    <a:pt x="45481" y="54426"/>
                  </a:cubicBezTo>
                  <a:lnTo>
                    <a:pt x="40756" y="54426"/>
                  </a:lnTo>
                  <a:cubicBezTo>
                    <a:pt x="38304" y="54426"/>
                    <a:pt x="36356" y="52478"/>
                    <a:pt x="36356" y="50062"/>
                  </a:cubicBezTo>
                  <a:lnTo>
                    <a:pt x="36356" y="46852"/>
                  </a:lnTo>
                  <a:moveTo>
                    <a:pt x="18214" y="46888"/>
                  </a:moveTo>
                  <a:lnTo>
                    <a:pt x="18214" y="50098"/>
                  </a:lnTo>
                  <a:cubicBezTo>
                    <a:pt x="18214" y="52478"/>
                    <a:pt x="16267" y="54462"/>
                    <a:pt x="13814" y="54462"/>
                  </a:cubicBezTo>
                  <a:lnTo>
                    <a:pt x="9089" y="54462"/>
                  </a:lnTo>
                  <a:cubicBezTo>
                    <a:pt x="4076" y="54462"/>
                    <a:pt x="0" y="58538"/>
                    <a:pt x="0" y="63515"/>
                  </a:cubicBezTo>
                  <a:moveTo>
                    <a:pt x="34264" y="39494"/>
                  </a:moveTo>
                  <a:cubicBezTo>
                    <a:pt x="32497" y="41406"/>
                    <a:pt x="29972" y="42560"/>
                    <a:pt x="27231" y="42560"/>
                  </a:cubicBezTo>
                  <a:cubicBezTo>
                    <a:pt x="24273" y="42560"/>
                    <a:pt x="21677" y="41262"/>
                    <a:pt x="19909" y="39170"/>
                  </a:cubicBezTo>
                  <a:moveTo>
                    <a:pt x="17024" y="53705"/>
                  </a:moveTo>
                  <a:cubicBezTo>
                    <a:pt x="19693" y="56049"/>
                    <a:pt x="23191" y="57492"/>
                    <a:pt x="27015" y="57492"/>
                  </a:cubicBezTo>
                  <a:cubicBezTo>
                    <a:pt x="30874" y="57492"/>
                    <a:pt x="34336" y="56085"/>
                    <a:pt x="37005" y="53741"/>
                  </a:cubicBezTo>
                  <a:moveTo>
                    <a:pt x="12155" y="34770"/>
                  </a:moveTo>
                  <a:lnTo>
                    <a:pt x="12155" y="34770"/>
                  </a:lnTo>
                  <a:cubicBezTo>
                    <a:pt x="12155" y="43101"/>
                    <a:pt x="18936" y="49882"/>
                    <a:pt x="27303" y="49882"/>
                  </a:cubicBezTo>
                  <a:lnTo>
                    <a:pt x="27303" y="49882"/>
                  </a:lnTo>
                  <a:cubicBezTo>
                    <a:pt x="35707" y="49882"/>
                    <a:pt x="42451" y="43101"/>
                    <a:pt x="42451" y="34770"/>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a:off x="1304225" y="917075"/>
              <a:ext cx="1546400" cy="1565350"/>
            </a:xfrm>
            <a:custGeom>
              <a:avLst/>
              <a:gdLst/>
              <a:ahLst/>
              <a:cxnLst/>
              <a:rect l="l" t="t" r="r" b="b"/>
              <a:pathLst>
                <a:path w="61856" h="62614" fill="none" extrusionOk="0">
                  <a:moveTo>
                    <a:pt x="0" y="31307"/>
                  </a:moveTo>
                  <a:cubicBezTo>
                    <a:pt x="0" y="30585"/>
                    <a:pt x="36" y="29936"/>
                    <a:pt x="108" y="29179"/>
                  </a:cubicBezTo>
                  <a:moveTo>
                    <a:pt x="30946" y="1"/>
                  </a:moveTo>
                  <a:cubicBezTo>
                    <a:pt x="48005" y="1"/>
                    <a:pt x="61855" y="13995"/>
                    <a:pt x="61855" y="31307"/>
                  </a:cubicBezTo>
                  <a:cubicBezTo>
                    <a:pt x="61855" y="39025"/>
                    <a:pt x="59114" y="46094"/>
                    <a:pt x="54497" y="51577"/>
                  </a:cubicBezTo>
                  <a:lnTo>
                    <a:pt x="57599" y="61243"/>
                  </a:lnTo>
                  <a:lnTo>
                    <a:pt x="48582" y="56987"/>
                  </a:lnTo>
                  <a:cubicBezTo>
                    <a:pt x="43605" y="60521"/>
                    <a:pt x="37510" y="62613"/>
                    <a:pt x="30910" y="62613"/>
                  </a:cubicBezTo>
                  <a:cubicBezTo>
                    <a:pt x="13850" y="62613"/>
                    <a:pt x="0" y="48583"/>
                    <a:pt x="0" y="31271"/>
                  </a:cubicBezTo>
                  <a:moveTo>
                    <a:pt x="41153" y="31740"/>
                  </a:moveTo>
                  <a:lnTo>
                    <a:pt x="33723" y="36104"/>
                  </a:lnTo>
                  <a:lnTo>
                    <a:pt x="26293" y="40468"/>
                  </a:lnTo>
                  <a:lnTo>
                    <a:pt x="26293" y="31776"/>
                  </a:lnTo>
                  <a:lnTo>
                    <a:pt x="26293" y="23047"/>
                  </a:lnTo>
                  <a:lnTo>
                    <a:pt x="33723" y="27448"/>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a:off x="1297900" y="908950"/>
              <a:ext cx="658250" cy="691625"/>
            </a:xfrm>
            <a:custGeom>
              <a:avLst/>
              <a:gdLst/>
              <a:ahLst/>
              <a:cxnLst/>
              <a:rect l="l" t="t" r="r" b="b"/>
              <a:pathLst>
                <a:path w="26330" h="27665" extrusionOk="0">
                  <a:moveTo>
                    <a:pt x="26077" y="1"/>
                  </a:moveTo>
                  <a:cubicBezTo>
                    <a:pt x="25536" y="73"/>
                    <a:pt x="24995" y="181"/>
                    <a:pt x="24454" y="326"/>
                  </a:cubicBezTo>
                  <a:lnTo>
                    <a:pt x="24743" y="1624"/>
                  </a:lnTo>
                  <a:cubicBezTo>
                    <a:pt x="25212" y="1516"/>
                    <a:pt x="25789" y="1408"/>
                    <a:pt x="26330" y="1299"/>
                  </a:cubicBezTo>
                  <a:lnTo>
                    <a:pt x="26077" y="1"/>
                  </a:lnTo>
                  <a:close/>
                  <a:moveTo>
                    <a:pt x="22867" y="722"/>
                  </a:moveTo>
                  <a:cubicBezTo>
                    <a:pt x="22326" y="867"/>
                    <a:pt x="21785" y="1047"/>
                    <a:pt x="21316" y="1227"/>
                  </a:cubicBezTo>
                  <a:lnTo>
                    <a:pt x="21713" y="2490"/>
                  </a:lnTo>
                  <a:cubicBezTo>
                    <a:pt x="22218" y="2273"/>
                    <a:pt x="22723" y="2165"/>
                    <a:pt x="23228" y="1985"/>
                  </a:cubicBezTo>
                  <a:lnTo>
                    <a:pt x="22867" y="722"/>
                  </a:lnTo>
                  <a:close/>
                  <a:moveTo>
                    <a:pt x="19729" y="1804"/>
                  </a:moveTo>
                  <a:cubicBezTo>
                    <a:pt x="19224" y="1985"/>
                    <a:pt x="18719" y="2201"/>
                    <a:pt x="18251" y="2417"/>
                  </a:cubicBezTo>
                  <a:lnTo>
                    <a:pt x="18792" y="3644"/>
                  </a:lnTo>
                  <a:cubicBezTo>
                    <a:pt x="19297" y="3427"/>
                    <a:pt x="19765" y="3247"/>
                    <a:pt x="20234" y="2995"/>
                  </a:cubicBezTo>
                  <a:lnTo>
                    <a:pt x="19729" y="1804"/>
                  </a:lnTo>
                  <a:close/>
                  <a:moveTo>
                    <a:pt x="16772" y="3139"/>
                  </a:moveTo>
                  <a:cubicBezTo>
                    <a:pt x="16267" y="3427"/>
                    <a:pt x="15762" y="3680"/>
                    <a:pt x="15329" y="3968"/>
                  </a:cubicBezTo>
                  <a:lnTo>
                    <a:pt x="15978" y="5086"/>
                  </a:lnTo>
                  <a:cubicBezTo>
                    <a:pt x="16447" y="4870"/>
                    <a:pt x="16952" y="4581"/>
                    <a:pt x="17385" y="4329"/>
                  </a:cubicBezTo>
                  <a:lnTo>
                    <a:pt x="16772" y="3139"/>
                  </a:lnTo>
                  <a:close/>
                  <a:moveTo>
                    <a:pt x="13959" y="4870"/>
                  </a:moveTo>
                  <a:lnTo>
                    <a:pt x="12588" y="5808"/>
                  </a:lnTo>
                  <a:lnTo>
                    <a:pt x="13382" y="6854"/>
                  </a:lnTo>
                  <a:cubicBezTo>
                    <a:pt x="13814" y="6529"/>
                    <a:pt x="14247" y="6204"/>
                    <a:pt x="14680" y="5952"/>
                  </a:cubicBezTo>
                  <a:lnTo>
                    <a:pt x="13959" y="4870"/>
                  </a:lnTo>
                  <a:close/>
                  <a:moveTo>
                    <a:pt x="11290" y="6782"/>
                  </a:moveTo>
                  <a:lnTo>
                    <a:pt x="10099" y="7900"/>
                  </a:lnTo>
                  <a:lnTo>
                    <a:pt x="11001" y="8873"/>
                  </a:lnTo>
                  <a:cubicBezTo>
                    <a:pt x="11362" y="8513"/>
                    <a:pt x="11759" y="8152"/>
                    <a:pt x="12155" y="7828"/>
                  </a:cubicBezTo>
                  <a:lnTo>
                    <a:pt x="11290" y="6782"/>
                  </a:lnTo>
                  <a:close/>
                  <a:moveTo>
                    <a:pt x="8909" y="9018"/>
                  </a:moveTo>
                  <a:cubicBezTo>
                    <a:pt x="8512" y="9414"/>
                    <a:pt x="8152" y="9811"/>
                    <a:pt x="7791" y="10208"/>
                  </a:cubicBezTo>
                  <a:lnTo>
                    <a:pt x="8765" y="11074"/>
                  </a:lnTo>
                  <a:cubicBezTo>
                    <a:pt x="9090" y="10713"/>
                    <a:pt x="9450" y="10316"/>
                    <a:pt x="9847" y="9955"/>
                  </a:cubicBezTo>
                  <a:lnTo>
                    <a:pt x="8909" y="9018"/>
                  </a:lnTo>
                  <a:close/>
                  <a:moveTo>
                    <a:pt x="6709" y="11470"/>
                  </a:moveTo>
                  <a:cubicBezTo>
                    <a:pt x="6348" y="11903"/>
                    <a:pt x="6024" y="12336"/>
                    <a:pt x="5699" y="12805"/>
                  </a:cubicBezTo>
                  <a:lnTo>
                    <a:pt x="6781" y="13562"/>
                  </a:lnTo>
                  <a:cubicBezTo>
                    <a:pt x="7106" y="13129"/>
                    <a:pt x="7430" y="12697"/>
                    <a:pt x="7755" y="12300"/>
                  </a:cubicBezTo>
                  <a:lnTo>
                    <a:pt x="6709" y="11470"/>
                  </a:lnTo>
                  <a:close/>
                  <a:moveTo>
                    <a:pt x="4798" y="14139"/>
                  </a:moveTo>
                  <a:cubicBezTo>
                    <a:pt x="4509" y="14608"/>
                    <a:pt x="4221" y="15113"/>
                    <a:pt x="3968" y="15546"/>
                  </a:cubicBezTo>
                  <a:lnTo>
                    <a:pt x="5086" y="16195"/>
                  </a:lnTo>
                  <a:cubicBezTo>
                    <a:pt x="5339" y="15762"/>
                    <a:pt x="5627" y="15293"/>
                    <a:pt x="5916" y="14861"/>
                  </a:cubicBezTo>
                  <a:lnTo>
                    <a:pt x="4798" y="14139"/>
                  </a:lnTo>
                  <a:close/>
                  <a:moveTo>
                    <a:pt x="3138" y="16989"/>
                  </a:moveTo>
                  <a:cubicBezTo>
                    <a:pt x="2886" y="17493"/>
                    <a:pt x="2634" y="17998"/>
                    <a:pt x="2417" y="18467"/>
                  </a:cubicBezTo>
                  <a:lnTo>
                    <a:pt x="3643" y="19008"/>
                  </a:lnTo>
                  <a:cubicBezTo>
                    <a:pt x="3860" y="18539"/>
                    <a:pt x="4076" y="18071"/>
                    <a:pt x="4329" y="17566"/>
                  </a:cubicBezTo>
                  <a:lnTo>
                    <a:pt x="3138" y="16989"/>
                  </a:lnTo>
                  <a:close/>
                  <a:moveTo>
                    <a:pt x="1804" y="20018"/>
                  </a:moveTo>
                  <a:cubicBezTo>
                    <a:pt x="1624" y="20523"/>
                    <a:pt x="1407" y="20992"/>
                    <a:pt x="1263" y="21533"/>
                  </a:cubicBezTo>
                  <a:lnTo>
                    <a:pt x="2525" y="21966"/>
                  </a:lnTo>
                  <a:cubicBezTo>
                    <a:pt x="2706" y="21461"/>
                    <a:pt x="2886" y="20956"/>
                    <a:pt x="2994" y="20451"/>
                  </a:cubicBezTo>
                  <a:lnTo>
                    <a:pt x="1804" y="20018"/>
                  </a:lnTo>
                  <a:close/>
                  <a:moveTo>
                    <a:pt x="794" y="22976"/>
                  </a:moveTo>
                  <a:cubicBezTo>
                    <a:pt x="614" y="23481"/>
                    <a:pt x="542" y="24022"/>
                    <a:pt x="397" y="24563"/>
                  </a:cubicBezTo>
                  <a:lnTo>
                    <a:pt x="1696" y="24851"/>
                  </a:lnTo>
                  <a:cubicBezTo>
                    <a:pt x="1840" y="24310"/>
                    <a:pt x="1984" y="23805"/>
                    <a:pt x="2056" y="23336"/>
                  </a:cubicBezTo>
                  <a:lnTo>
                    <a:pt x="794" y="22976"/>
                  </a:lnTo>
                  <a:close/>
                  <a:moveTo>
                    <a:pt x="217" y="25933"/>
                  </a:moveTo>
                  <a:cubicBezTo>
                    <a:pt x="109" y="26474"/>
                    <a:pt x="37" y="27015"/>
                    <a:pt x="1" y="27556"/>
                  </a:cubicBezTo>
                  <a:lnTo>
                    <a:pt x="1299" y="27664"/>
                  </a:lnTo>
                  <a:cubicBezTo>
                    <a:pt x="1335" y="27196"/>
                    <a:pt x="1443" y="26655"/>
                    <a:pt x="1515" y="26150"/>
                  </a:cubicBezTo>
                  <a:lnTo>
                    <a:pt x="217" y="25933"/>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5"/>
            <p:cNvSpPr/>
            <p:nvPr/>
          </p:nvSpPr>
          <p:spPr>
            <a:xfrm>
              <a:off x="1991300" y="895425"/>
              <a:ext cx="55925" cy="37900"/>
            </a:xfrm>
            <a:custGeom>
              <a:avLst/>
              <a:gdLst/>
              <a:ahLst/>
              <a:cxnLst/>
              <a:rect l="l" t="t" r="r" b="b"/>
              <a:pathLst>
                <a:path w="2237" h="1516" extrusionOk="0">
                  <a:moveTo>
                    <a:pt x="2128" y="1"/>
                  </a:moveTo>
                  <a:cubicBezTo>
                    <a:pt x="1407" y="37"/>
                    <a:pt x="686" y="145"/>
                    <a:pt x="0" y="217"/>
                  </a:cubicBezTo>
                  <a:lnTo>
                    <a:pt x="217" y="1516"/>
                  </a:lnTo>
                  <a:cubicBezTo>
                    <a:pt x="866" y="1444"/>
                    <a:pt x="1551" y="1408"/>
                    <a:pt x="2236" y="1299"/>
                  </a:cubicBezTo>
                  <a:lnTo>
                    <a:pt x="2128" y="1"/>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 name="Google Shape;199;p15"/>
          <p:cNvSpPr txBox="1">
            <a:spLocks noGrp="1"/>
          </p:cNvSpPr>
          <p:nvPr>
            <p:ph type="subTitle" idx="1"/>
          </p:nvPr>
        </p:nvSpPr>
        <p:spPr>
          <a:xfrm>
            <a:off x="3390900" y="1590675"/>
            <a:ext cx="4676700" cy="466800"/>
          </a:xfrm>
          <a:prstGeom prst="rect">
            <a:avLst/>
          </a:prstGeom>
        </p:spPr>
        <p:txBody>
          <a:bodyPr spcFirstLastPara="1" wrap="square" lIns="0" tIns="0" rIns="0" bIns="0" anchor="t" anchorCtr="0">
            <a:noAutofit/>
          </a:bodyPr>
          <a:lstStyle>
            <a:lvl1pPr lvl="0" rtl="0">
              <a:spcBef>
                <a:spcPts val="0"/>
              </a:spcBef>
              <a:spcAft>
                <a:spcPts val="0"/>
              </a:spcAft>
              <a:buNone/>
              <a:defRPr>
                <a:solidFill>
                  <a:schemeClr val="accent2"/>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200" name="Google Shape;200;p15"/>
          <p:cNvSpPr txBox="1">
            <a:spLocks noGrp="1"/>
          </p:cNvSpPr>
          <p:nvPr>
            <p:ph type="title"/>
          </p:nvPr>
        </p:nvSpPr>
        <p:spPr>
          <a:xfrm>
            <a:off x="3419475" y="2085975"/>
            <a:ext cx="4648200" cy="19239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201" name="Google Shape;201;p15"/>
          <p:cNvSpPr/>
          <p:nvPr/>
        </p:nvSpPr>
        <p:spPr>
          <a:xfrm>
            <a:off x="7083811" y="-60272"/>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estion–Purple">
  <p:cSld name="CUSTOM_3_1_1_1_1">
    <p:spTree>
      <p:nvGrpSpPr>
        <p:cNvPr id="1" name="Shape 202"/>
        <p:cNvGrpSpPr/>
        <p:nvPr/>
      </p:nvGrpSpPr>
      <p:grpSpPr>
        <a:xfrm>
          <a:off x="0" y="0"/>
          <a:ext cx="0" cy="0"/>
          <a:chOff x="0" y="0"/>
          <a:chExt cx="0" cy="0"/>
        </a:xfrm>
      </p:grpSpPr>
      <p:grpSp>
        <p:nvGrpSpPr>
          <p:cNvPr id="203" name="Google Shape;203;p16"/>
          <p:cNvGrpSpPr/>
          <p:nvPr/>
        </p:nvGrpSpPr>
        <p:grpSpPr>
          <a:xfrm>
            <a:off x="943028" y="1535321"/>
            <a:ext cx="2171302" cy="2072871"/>
            <a:chOff x="1297900" y="386000"/>
            <a:chExt cx="5071950" cy="4842025"/>
          </a:xfrm>
        </p:grpSpPr>
        <p:sp>
          <p:nvSpPr>
            <p:cNvPr id="204" name="Google Shape;204;p16"/>
            <p:cNvSpPr/>
            <p:nvPr/>
          </p:nvSpPr>
          <p:spPr>
            <a:xfrm>
              <a:off x="1527825" y="386000"/>
              <a:ext cx="4842025" cy="4842025"/>
            </a:xfrm>
            <a:custGeom>
              <a:avLst/>
              <a:gdLst/>
              <a:ahLst/>
              <a:cxnLst/>
              <a:rect l="l" t="t" r="r" b="b"/>
              <a:pathLst>
                <a:path w="193681" h="193681" extrusionOk="0">
                  <a:moveTo>
                    <a:pt x="96841" y="0"/>
                  </a:moveTo>
                  <a:cubicBezTo>
                    <a:pt x="43353" y="0"/>
                    <a:pt x="1" y="43353"/>
                    <a:pt x="1" y="96840"/>
                  </a:cubicBezTo>
                  <a:cubicBezTo>
                    <a:pt x="1" y="150292"/>
                    <a:pt x="43353" y="193680"/>
                    <a:pt x="96841" y="193680"/>
                  </a:cubicBezTo>
                  <a:cubicBezTo>
                    <a:pt x="150292" y="193680"/>
                    <a:pt x="193681" y="150292"/>
                    <a:pt x="193681" y="96840"/>
                  </a:cubicBezTo>
                  <a:cubicBezTo>
                    <a:pt x="193681" y="43317"/>
                    <a:pt x="150292" y="0"/>
                    <a:pt x="968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6"/>
            <p:cNvSpPr/>
            <p:nvPr/>
          </p:nvSpPr>
          <p:spPr>
            <a:xfrm>
              <a:off x="2048100" y="1597850"/>
              <a:ext cx="3300150" cy="2844800"/>
            </a:xfrm>
            <a:custGeom>
              <a:avLst/>
              <a:gdLst/>
              <a:ahLst/>
              <a:cxnLst/>
              <a:rect l="l" t="t" r="r" b="b"/>
              <a:pathLst>
                <a:path w="132006" h="113792" fill="none" extrusionOk="0">
                  <a:moveTo>
                    <a:pt x="131970" y="16519"/>
                  </a:moveTo>
                  <a:lnTo>
                    <a:pt x="131970" y="3607"/>
                  </a:lnTo>
                  <a:cubicBezTo>
                    <a:pt x="131970" y="1623"/>
                    <a:pt x="130347" y="0"/>
                    <a:pt x="128363" y="0"/>
                  </a:cubicBezTo>
                  <a:lnTo>
                    <a:pt x="39422" y="0"/>
                  </a:lnTo>
                  <a:moveTo>
                    <a:pt x="41586" y="113503"/>
                  </a:moveTo>
                  <a:lnTo>
                    <a:pt x="90385" y="113503"/>
                  </a:lnTo>
                  <a:moveTo>
                    <a:pt x="86634" y="113792"/>
                  </a:moveTo>
                  <a:cubicBezTo>
                    <a:pt x="85479" y="113287"/>
                    <a:pt x="84073" y="112602"/>
                    <a:pt x="83207" y="112169"/>
                  </a:cubicBezTo>
                  <a:cubicBezTo>
                    <a:pt x="81764" y="111339"/>
                    <a:pt x="81476" y="111267"/>
                    <a:pt x="80935" y="108490"/>
                  </a:cubicBezTo>
                  <a:cubicBezTo>
                    <a:pt x="80322" y="105497"/>
                    <a:pt x="80827" y="99473"/>
                    <a:pt x="80610" y="96696"/>
                  </a:cubicBezTo>
                  <a:moveTo>
                    <a:pt x="51324" y="96552"/>
                  </a:moveTo>
                  <a:cubicBezTo>
                    <a:pt x="51071" y="99293"/>
                    <a:pt x="51576" y="105497"/>
                    <a:pt x="50999" y="108490"/>
                  </a:cubicBezTo>
                  <a:cubicBezTo>
                    <a:pt x="50458" y="111267"/>
                    <a:pt x="50062" y="111339"/>
                    <a:pt x="48619" y="112169"/>
                  </a:cubicBezTo>
                  <a:cubicBezTo>
                    <a:pt x="47789" y="112602"/>
                    <a:pt x="46383" y="113251"/>
                    <a:pt x="45229" y="113720"/>
                  </a:cubicBezTo>
                  <a:moveTo>
                    <a:pt x="0" y="80827"/>
                  </a:moveTo>
                  <a:lnTo>
                    <a:pt x="0" y="91935"/>
                  </a:lnTo>
                  <a:cubicBezTo>
                    <a:pt x="0" y="94063"/>
                    <a:pt x="2164" y="96480"/>
                    <a:pt x="4329" y="96480"/>
                  </a:cubicBezTo>
                  <a:lnTo>
                    <a:pt x="128580" y="96480"/>
                  </a:lnTo>
                  <a:cubicBezTo>
                    <a:pt x="130708" y="96480"/>
                    <a:pt x="132006" y="94244"/>
                    <a:pt x="132006" y="92116"/>
                  </a:cubicBezTo>
                  <a:lnTo>
                    <a:pt x="132006" y="80827"/>
                  </a:lnTo>
                  <a:moveTo>
                    <a:pt x="0" y="42559"/>
                  </a:moveTo>
                  <a:lnTo>
                    <a:pt x="0" y="80863"/>
                  </a:lnTo>
                  <a:lnTo>
                    <a:pt x="131970" y="80863"/>
                  </a:lnTo>
                  <a:lnTo>
                    <a:pt x="131970" y="4970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6"/>
            <p:cNvSpPr/>
            <p:nvPr/>
          </p:nvSpPr>
          <p:spPr>
            <a:xfrm>
              <a:off x="4369025" y="2001800"/>
              <a:ext cx="1375975" cy="1100075"/>
            </a:xfrm>
            <a:custGeom>
              <a:avLst/>
              <a:gdLst/>
              <a:ahLst/>
              <a:cxnLst/>
              <a:rect l="l" t="t" r="r" b="b"/>
              <a:pathLst>
                <a:path w="55039" h="44003" fill="none" extrusionOk="0">
                  <a:moveTo>
                    <a:pt x="55038" y="0"/>
                  </a:moveTo>
                  <a:lnTo>
                    <a:pt x="0" y="0"/>
                  </a:lnTo>
                  <a:lnTo>
                    <a:pt x="0" y="33507"/>
                  </a:lnTo>
                  <a:lnTo>
                    <a:pt x="8728" y="33507"/>
                  </a:lnTo>
                  <a:lnTo>
                    <a:pt x="8728" y="44002"/>
                  </a:lnTo>
                  <a:lnTo>
                    <a:pt x="20162" y="33507"/>
                  </a:lnTo>
                  <a:lnTo>
                    <a:pt x="55038" y="33507"/>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6"/>
            <p:cNvSpPr/>
            <p:nvPr/>
          </p:nvSpPr>
          <p:spPr>
            <a:xfrm>
              <a:off x="4642225" y="2330900"/>
              <a:ext cx="825950" cy="211025"/>
            </a:xfrm>
            <a:custGeom>
              <a:avLst/>
              <a:gdLst/>
              <a:ahLst/>
              <a:cxnLst/>
              <a:rect l="l" t="t" r="r" b="b"/>
              <a:pathLst>
                <a:path w="33038" h="8441" fill="none" extrusionOk="0">
                  <a:moveTo>
                    <a:pt x="0" y="8441"/>
                  </a:moveTo>
                  <a:lnTo>
                    <a:pt x="33038" y="8441"/>
                  </a:lnTo>
                  <a:moveTo>
                    <a:pt x="0" y="1"/>
                  </a:moveTo>
                  <a:lnTo>
                    <a:pt x="33038" y="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6"/>
            <p:cNvSpPr/>
            <p:nvPr/>
          </p:nvSpPr>
          <p:spPr>
            <a:xfrm>
              <a:off x="1985875" y="774600"/>
              <a:ext cx="2925975" cy="4283900"/>
            </a:xfrm>
            <a:custGeom>
              <a:avLst/>
              <a:gdLst/>
              <a:ahLst/>
              <a:cxnLst/>
              <a:rect l="l" t="t" r="r" b="b"/>
              <a:pathLst>
                <a:path w="117039" h="171356" fill="none" extrusionOk="0">
                  <a:moveTo>
                    <a:pt x="10641" y="166631"/>
                  </a:moveTo>
                  <a:lnTo>
                    <a:pt x="10641" y="145351"/>
                  </a:lnTo>
                  <a:lnTo>
                    <a:pt x="26943" y="139436"/>
                  </a:lnTo>
                  <a:lnTo>
                    <a:pt x="26943" y="160680"/>
                  </a:lnTo>
                  <a:moveTo>
                    <a:pt x="26943" y="160608"/>
                  </a:moveTo>
                  <a:cubicBezTo>
                    <a:pt x="26943" y="163529"/>
                    <a:pt x="24526" y="165910"/>
                    <a:pt x="21605" y="165910"/>
                  </a:cubicBezTo>
                  <a:cubicBezTo>
                    <a:pt x="18684" y="165910"/>
                    <a:pt x="16303" y="163529"/>
                    <a:pt x="16303" y="160608"/>
                  </a:cubicBezTo>
                  <a:cubicBezTo>
                    <a:pt x="16303" y="157650"/>
                    <a:pt x="18684" y="155270"/>
                    <a:pt x="21605" y="155270"/>
                  </a:cubicBezTo>
                  <a:cubicBezTo>
                    <a:pt x="24526" y="155270"/>
                    <a:pt x="26943" y="157650"/>
                    <a:pt x="26943" y="160608"/>
                  </a:cubicBezTo>
                  <a:close/>
                  <a:moveTo>
                    <a:pt x="10641" y="166054"/>
                  </a:moveTo>
                  <a:cubicBezTo>
                    <a:pt x="10641" y="168975"/>
                    <a:pt x="8260" y="171356"/>
                    <a:pt x="5339" y="171356"/>
                  </a:cubicBezTo>
                  <a:cubicBezTo>
                    <a:pt x="2417" y="171356"/>
                    <a:pt x="1" y="168975"/>
                    <a:pt x="1" y="166054"/>
                  </a:cubicBezTo>
                  <a:cubicBezTo>
                    <a:pt x="1" y="163133"/>
                    <a:pt x="2417" y="160716"/>
                    <a:pt x="5339" y="160716"/>
                  </a:cubicBezTo>
                  <a:cubicBezTo>
                    <a:pt x="8260" y="160716"/>
                    <a:pt x="10641" y="163133"/>
                    <a:pt x="10641" y="166054"/>
                  </a:cubicBezTo>
                  <a:close/>
                  <a:moveTo>
                    <a:pt x="116245" y="20487"/>
                  </a:moveTo>
                  <a:lnTo>
                    <a:pt x="104307" y="10316"/>
                  </a:lnTo>
                  <a:moveTo>
                    <a:pt x="95362" y="10424"/>
                  </a:moveTo>
                  <a:lnTo>
                    <a:pt x="83496" y="20487"/>
                  </a:lnTo>
                  <a:moveTo>
                    <a:pt x="83496" y="1"/>
                  </a:moveTo>
                  <a:lnTo>
                    <a:pt x="99871" y="13923"/>
                  </a:lnTo>
                  <a:lnTo>
                    <a:pt x="116245" y="1"/>
                  </a:lnTo>
                  <a:moveTo>
                    <a:pt x="117038" y="21100"/>
                  </a:moveTo>
                  <a:lnTo>
                    <a:pt x="82739" y="21100"/>
                  </a:lnTo>
                  <a:lnTo>
                    <a:pt x="82739" y="181"/>
                  </a:lnTo>
                  <a:lnTo>
                    <a:pt x="117038" y="181"/>
                  </a:lnTo>
                  <a:lnTo>
                    <a:pt x="117038" y="21100"/>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a:off x="2839775" y="1847600"/>
              <a:ext cx="1364250" cy="1587900"/>
            </a:xfrm>
            <a:custGeom>
              <a:avLst/>
              <a:gdLst/>
              <a:ahLst/>
              <a:cxnLst/>
              <a:rect l="l" t="t" r="r" b="b"/>
              <a:pathLst>
                <a:path w="54570" h="63516" fill="none" extrusionOk="0">
                  <a:moveTo>
                    <a:pt x="19945" y="9486"/>
                  </a:moveTo>
                  <a:cubicBezTo>
                    <a:pt x="19801" y="8873"/>
                    <a:pt x="19729" y="8260"/>
                    <a:pt x="19729" y="7575"/>
                  </a:cubicBezTo>
                  <a:cubicBezTo>
                    <a:pt x="19729" y="3391"/>
                    <a:pt x="23119" y="1"/>
                    <a:pt x="27303" y="1"/>
                  </a:cubicBezTo>
                  <a:cubicBezTo>
                    <a:pt x="31487" y="1"/>
                    <a:pt x="34877" y="3391"/>
                    <a:pt x="34877" y="7575"/>
                  </a:cubicBezTo>
                  <a:cubicBezTo>
                    <a:pt x="34877" y="8260"/>
                    <a:pt x="34805" y="8945"/>
                    <a:pt x="34625" y="9523"/>
                  </a:cubicBezTo>
                  <a:moveTo>
                    <a:pt x="12155" y="28710"/>
                  </a:moveTo>
                  <a:lnTo>
                    <a:pt x="12155" y="22687"/>
                  </a:lnTo>
                  <a:cubicBezTo>
                    <a:pt x="12155" y="14356"/>
                    <a:pt x="18936" y="7575"/>
                    <a:pt x="27303" y="7575"/>
                  </a:cubicBezTo>
                  <a:cubicBezTo>
                    <a:pt x="35707" y="7575"/>
                    <a:pt x="42451" y="14356"/>
                    <a:pt x="42451" y="22687"/>
                  </a:cubicBezTo>
                  <a:lnTo>
                    <a:pt x="42451" y="28710"/>
                  </a:lnTo>
                  <a:lnTo>
                    <a:pt x="30333" y="28710"/>
                  </a:lnTo>
                  <a:cubicBezTo>
                    <a:pt x="23624" y="28710"/>
                    <a:pt x="18214" y="23300"/>
                    <a:pt x="18214" y="16628"/>
                  </a:cubicBezTo>
                  <a:moveTo>
                    <a:pt x="42451" y="25717"/>
                  </a:moveTo>
                  <a:lnTo>
                    <a:pt x="45733" y="25717"/>
                  </a:lnTo>
                  <a:cubicBezTo>
                    <a:pt x="46455" y="25717"/>
                    <a:pt x="46996" y="26294"/>
                    <a:pt x="46996" y="26979"/>
                  </a:cubicBezTo>
                  <a:lnTo>
                    <a:pt x="46996" y="34986"/>
                  </a:lnTo>
                  <a:cubicBezTo>
                    <a:pt x="46996" y="36537"/>
                    <a:pt x="45733" y="37799"/>
                    <a:pt x="44146" y="37799"/>
                  </a:cubicBezTo>
                  <a:lnTo>
                    <a:pt x="42451" y="37799"/>
                  </a:lnTo>
                  <a:moveTo>
                    <a:pt x="12155" y="25717"/>
                  </a:moveTo>
                  <a:lnTo>
                    <a:pt x="8873" y="25717"/>
                  </a:lnTo>
                  <a:cubicBezTo>
                    <a:pt x="8151" y="25717"/>
                    <a:pt x="7610" y="26294"/>
                    <a:pt x="7610" y="26979"/>
                  </a:cubicBezTo>
                  <a:lnTo>
                    <a:pt x="7610" y="34986"/>
                  </a:lnTo>
                  <a:cubicBezTo>
                    <a:pt x="7610" y="36537"/>
                    <a:pt x="8873" y="37799"/>
                    <a:pt x="10460" y="37799"/>
                  </a:cubicBezTo>
                  <a:lnTo>
                    <a:pt x="12155" y="37799"/>
                  </a:lnTo>
                  <a:moveTo>
                    <a:pt x="31848" y="57456"/>
                  </a:moveTo>
                  <a:lnTo>
                    <a:pt x="31848" y="63479"/>
                  </a:lnTo>
                  <a:moveTo>
                    <a:pt x="22759" y="57456"/>
                  </a:moveTo>
                  <a:lnTo>
                    <a:pt x="22759" y="63479"/>
                  </a:lnTo>
                  <a:moveTo>
                    <a:pt x="54570" y="63479"/>
                  </a:moveTo>
                  <a:cubicBezTo>
                    <a:pt x="54570" y="58466"/>
                    <a:pt x="50530" y="54426"/>
                    <a:pt x="45481" y="54426"/>
                  </a:cubicBezTo>
                  <a:lnTo>
                    <a:pt x="40756" y="54426"/>
                  </a:lnTo>
                  <a:cubicBezTo>
                    <a:pt x="38304" y="54426"/>
                    <a:pt x="36356" y="52478"/>
                    <a:pt x="36356" y="50062"/>
                  </a:cubicBezTo>
                  <a:lnTo>
                    <a:pt x="36356" y="46852"/>
                  </a:lnTo>
                  <a:moveTo>
                    <a:pt x="18214" y="46888"/>
                  </a:moveTo>
                  <a:lnTo>
                    <a:pt x="18214" y="50098"/>
                  </a:lnTo>
                  <a:cubicBezTo>
                    <a:pt x="18214" y="52478"/>
                    <a:pt x="16267" y="54462"/>
                    <a:pt x="13814" y="54462"/>
                  </a:cubicBezTo>
                  <a:lnTo>
                    <a:pt x="9089" y="54462"/>
                  </a:lnTo>
                  <a:cubicBezTo>
                    <a:pt x="4076" y="54462"/>
                    <a:pt x="0" y="58538"/>
                    <a:pt x="0" y="63515"/>
                  </a:cubicBezTo>
                  <a:moveTo>
                    <a:pt x="34264" y="39494"/>
                  </a:moveTo>
                  <a:cubicBezTo>
                    <a:pt x="32497" y="41406"/>
                    <a:pt x="29972" y="42560"/>
                    <a:pt x="27231" y="42560"/>
                  </a:cubicBezTo>
                  <a:cubicBezTo>
                    <a:pt x="24273" y="42560"/>
                    <a:pt x="21677" y="41262"/>
                    <a:pt x="19909" y="39170"/>
                  </a:cubicBezTo>
                  <a:moveTo>
                    <a:pt x="17024" y="53705"/>
                  </a:moveTo>
                  <a:cubicBezTo>
                    <a:pt x="19693" y="56049"/>
                    <a:pt x="23191" y="57492"/>
                    <a:pt x="27015" y="57492"/>
                  </a:cubicBezTo>
                  <a:cubicBezTo>
                    <a:pt x="30874" y="57492"/>
                    <a:pt x="34336" y="56085"/>
                    <a:pt x="37005" y="53741"/>
                  </a:cubicBezTo>
                  <a:moveTo>
                    <a:pt x="12155" y="34770"/>
                  </a:moveTo>
                  <a:lnTo>
                    <a:pt x="12155" y="34770"/>
                  </a:lnTo>
                  <a:cubicBezTo>
                    <a:pt x="12155" y="43101"/>
                    <a:pt x="18936" y="49882"/>
                    <a:pt x="27303" y="49882"/>
                  </a:cubicBezTo>
                  <a:lnTo>
                    <a:pt x="27303" y="49882"/>
                  </a:lnTo>
                  <a:cubicBezTo>
                    <a:pt x="35707" y="49882"/>
                    <a:pt x="42451" y="43101"/>
                    <a:pt x="42451" y="34770"/>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p:nvPr/>
          </p:nvSpPr>
          <p:spPr>
            <a:xfrm>
              <a:off x="1304225" y="917075"/>
              <a:ext cx="1546400" cy="1565350"/>
            </a:xfrm>
            <a:custGeom>
              <a:avLst/>
              <a:gdLst/>
              <a:ahLst/>
              <a:cxnLst/>
              <a:rect l="l" t="t" r="r" b="b"/>
              <a:pathLst>
                <a:path w="61856" h="62614" fill="none" extrusionOk="0">
                  <a:moveTo>
                    <a:pt x="0" y="31307"/>
                  </a:moveTo>
                  <a:cubicBezTo>
                    <a:pt x="0" y="30585"/>
                    <a:pt x="36" y="29936"/>
                    <a:pt x="108" y="29179"/>
                  </a:cubicBezTo>
                  <a:moveTo>
                    <a:pt x="30946" y="1"/>
                  </a:moveTo>
                  <a:cubicBezTo>
                    <a:pt x="48005" y="1"/>
                    <a:pt x="61855" y="13995"/>
                    <a:pt x="61855" y="31307"/>
                  </a:cubicBezTo>
                  <a:cubicBezTo>
                    <a:pt x="61855" y="39025"/>
                    <a:pt x="59114" y="46094"/>
                    <a:pt x="54497" y="51577"/>
                  </a:cubicBezTo>
                  <a:lnTo>
                    <a:pt x="57599" y="61243"/>
                  </a:lnTo>
                  <a:lnTo>
                    <a:pt x="48582" y="56987"/>
                  </a:lnTo>
                  <a:cubicBezTo>
                    <a:pt x="43605" y="60521"/>
                    <a:pt x="37510" y="62613"/>
                    <a:pt x="30910" y="62613"/>
                  </a:cubicBezTo>
                  <a:cubicBezTo>
                    <a:pt x="13850" y="62613"/>
                    <a:pt x="0" y="48583"/>
                    <a:pt x="0" y="31271"/>
                  </a:cubicBezTo>
                  <a:moveTo>
                    <a:pt x="41153" y="31740"/>
                  </a:moveTo>
                  <a:lnTo>
                    <a:pt x="33723" y="36104"/>
                  </a:lnTo>
                  <a:lnTo>
                    <a:pt x="26293" y="40468"/>
                  </a:lnTo>
                  <a:lnTo>
                    <a:pt x="26293" y="31776"/>
                  </a:lnTo>
                  <a:lnTo>
                    <a:pt x="26293" y="23047"/>
                  </a:lnTo>
                  <a:lnTo>
                    <a:pt x="33723" y="27448"/>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6"/>
            <p:cNvSpPr/>
            <p:nvPr/>
          </p:nvSpPr>
          <p:spPr>
            <a:xfrm>
              <a:off x="1297900" y="908950"/>
              <a:ext cx="658250" cy="691625"/>
            </a:xfrm>
            <a:custGeom>
              <a:avLst/>
              <a:gdLst/>
              <a:ahLst/>
              <a:cxnLst/>
              <a:rect l="l" t="t" r="r" b="b"/>
              <a:pathLst>
                <a:path w="26330" h="27665" extrusionOk="0">
                  <a:moveTo>
                    <a:pt x="26077" y="1"/>
                  </a:moveTo>
                  <a:cubicBezTo>
                    <a:pt x="25536" y="73"/>
                    <a:pt x="24995" y="181"/>
                    <a:pt x="24454" y="326"/>
                  </a:cubicBezTo>
                  <a:lnTo>
                    <a:pt x="24743" y="1624"/>
                  </a:lnTo>
                  <a:cubicBezTo>
                    <a:pt x="25212" y="1516"/>
                    <a:pt x="25789" y="1408"/>
                    <a:pt x="26330" y="1299"/>
                  </a:cubicBezTo>
                  <a:lnTo>
                    <a:pt x="26077" y="1"/>
                  </a:lnTo>
                  <a:close/>
                  <a:moveTo>
                    <a:pt x="22867" y="722"/>
                  </a:moveTo>
                  <a:cubicBezTo>
                    <a:pt x="22326" y="867"/>
                    <a:pt x="21785" y="1047"/>
                    <a:pt x="21316" y="1227"/>
                  </a:cubicBezTo>
                  <a:lnTo>
                    <a:pt x="21713" y="2490"/>
                  </a:lnTo>
                  <a:cubicBezTo>
                    <a:pt x="22218" y="2273"/>
                    <a:pt x="22723" y="2165"/>
                    <a:pt x="23228" y="1985"/>
                  </a:cubicBezTo>
                  <a:lnTo>
                    <a:pt x="22867" y="722"/>
                  </a:lnTo>
                  <a:close/>
                  <a:moveTo>
                    <a:pt x="19729" y="1804"/>
                  </a:moveTo>
                  <a:cubicBezTo>
                    <a:pt x="19224" y="1985"/>
                    <a:pt x="18719" y="2201"/>
                    <a:pt x="18251" y="2417"/>
                  </a:cubicBezTo>
                  <a:lnTo>
                    <a:pt x="18792" y="3644"/>
                  </a:lnTo>
                  <a:cubicBezTo>
                    <a:pt x="19297" y="3427"/>
                    <a:pt x="19765" y="3247"/>
                    <a:pt x="20234" y="2995"/>
                  </a:cubicBezTo>
                  <a:lnTo>
                    <a:pt x="19729" y="1804"/>
                  </a:lnTo>
                  <a:close/>
                  <a:moveTo>
                    <a:pt x="16772" y="3139"/>
                  </a:moveTo>
                  <a:cubicBezTo>
                    <a:pt x="16267" y="3427"/>
                    <a:pt x="15762" y="3680"/>
                    <a:pt x="15329" y="3968"/>
                  </a:cubicBezTo>
                  <a:lnTo>
                    <a:pt x="15978" y="5086"/>
                  </a:lnTo>
                  <a:cubicBezTo>
                    <a:pt x="16447" y="4870"/>
                    <a:pt x="16952" y="4581"/>
                    <a:pt x="17385" y="4329"/>
                  </a:cubicBezTo>
                  <a:lnTo>
                    <a:pt x="16772" y="3139"/>
                  </a:lnTo>
                  <a:close/>
                  <a:moveTo>
                    <a:pt x="13959" y="4870"/>
                  </a:moveTo>
                  <a:lnTo>
                    <a:pt x="12588" y="5808"/>
                  </a:lnTo>
                  <a:lnTo>
                    <a:pt x="13382" y="6854"/>
                  </a:lnTo>
                  <a:cubicBezTo>
                    <a:pt x="13814" y="6529"/>
                    <a:pt x="14247" y="6204"/>
                    <a:pt x="14680" y="5952"/>
                  </a:cubicBezTo>
                  <a:lnTo>
                    <a:pt x="13959" y="4870"/>
                  </a:lnTo>
                  <a:close/>
                  <a:moveTo>
                    <a:pt x="11290" y="6782"/>
                  </a:moveTo>
                  <a:lnTo>
                    <a:pt x="10099" y="7900"/>
                  </a:lnTo>
                  <a:lnTo>
                    <a:pt x="11001" y="8873"/>
                  </a:lnTo>
                  <a:cubicBezTo>
                    <a:pt x="11362" y="8513"/>
                    <a:pt x="11759" y="8152"/>
                    <a:pt x="12155" y="7828"/>
                  </a:cubicBezTo>
                  <a:lnTo>
                    <a:pt x="11290" y="6782"/>
                  </a:lnTo>
                  <a:close/>
                  <a:moveTo>
                    <a:pt x="8909" y="9018"/>
                  </a:moveTo>
                  <a:cubicBezTo>
                    <a:pt x="8512" y="9414"/>
                    <a:pt x="8152" y="9811"/>
                    <a:pt x="7791" y="10208"/>
                  </a:cubicBezTo>
                  <a:lnTo>
                    <a:pt x="8765" y="11074"/>
                  </a:lnTo>
                  <a:cubicBezTo>
                    <a:pt x="9090" y="10713"/>
                    <a:pt x="9450" y="10316"/>
                    <a:pt x="9847" y="9955"/>
                  </a:cubicBezTo>
                  <a:lnTo>
                    <a:pt x="8909" y="9018"/>
                  </a:lnTo>
                  <a:close/>
                  <a:moveTo>
                    <a:pt x="6709" y="11470"/>
                  </a:moveTo>
                  <a:cubicBezTo>
                    <a:pt x="6348" y="11903"/>
                    <a:pt x="6024" y="12336"/>
                    <a:pt x="5699" y="12805"/>
                  </a:cubicBezTo>
                  <a:lnTo>
                    <a:pt x="6781" y="13562"/>
                  </a:lnTo>
                  <a:cubicBezTo>
                    <a:pt x="7106" y="13129"/>
                    <a:pt x="7430" y="12697"/>
                    <a:pt x="7755" y="12300"/>
                  </a:cubicBezTo>
                  <a:lnTo>
                    <a:pt x="6709" y="11470"/>
                  </a:lnTo>
                  <a:close/>
                  <a:moveTo>
                    <a:pt x="4798" y="14139"/>
                  </a:moveTo>
                  <a:cubicBezTo>
                    <a:pt x="4509" y="14608"/>
                    <a:pt x="4221" y="15113"/>
                    <a:pt x="3968" y="15546"/>
                  </a:cubicBezTo>
                  <a:lnTo>
                    <a:pt x="5086" y="16195"/>
                  </a:lnTo>
                  <a:cubicBezTo>
                    <a:pt x="5339" y="15762"/>
                    <a:pt x="5627" y="15293"/>
                    <a:pt x="5916" y="14861"/>
                  </a:cubicBezTo>
                  <a:lnTo>
                    <a:pt x="4798" y="14139"/>
                  </a:lnTo>
                  <a:close/>
                  <a:moveTo>
                    <a:pt x="3138" y="16989"/>
                  </a:moveTo>
                  <a:cubicBezTo>
                    <a:pt x="2886" y="17493"/>
                    <a:pt x="2634" y="17998"/>
                    <a:pt x="2417" y="18467"/>
                  </a:cubicBezTo>
                  <a:lnTo>
                    <a:pt x="3643" y="19008"/>
                  </a:lnTo>
                  <a:cubicBezTo>
                    <a:pt x="3860" y="18539"/>
                    <a:pt x="4076" y="18071"/>
                    <a:pt x="4329" y="17566"/>
                  </a:cubicBezTo>
                  <a:lnTo>
                    <a:pt x="3138" y="16989"/>
                  </a:lnTo>
                  <a:close/>
                  <a:moveTo>
                    <a:pt x="1804" y="20018"/>
                  </a:moveTo>
                  <a:cubicBezTo>
                    <a:pt x="1624" y="20523"/>
                    <a:pt x="1407" y="20992"/>
                    <a:pt x="1263" y="21533"/>
                  </a:cubicBezTo>
                  <a:lnTo>
                    <a:pt x="2525" y="21966"/>
                  </a:lnTo>
                  <a:cubicBezTo>
                    <a:pt x="2706" y="21461"/>
                    <a:pt x="2886" y="20956"/>
                    <a:pt x="2994" y="20451"/>
                  </a:cubicBezTo>
                  <a:lnTo>
                    <a:pt x="1804" y="20018"/>
                  </a:lnTo>
                  <a:close/>
                  <a:moveTo>
                    <a:pt x="794" y="22976"/>
                  </a:moveTo>
                  <a:cubicBezTo>
                    <a:pt x="614" y="23481"/>
                    <a:pt x="542" y="24022"/>
                    <a:pt x="397" y="24563"/>
                  </a:cubicBezTo>
                  <a:lnTo>
                    <a:pt x="1696" y="24851"/>
                  </a:lnTo>
                  <a:cubicBezTo>
                    <a:pt x="1840" y="24310"/>
                    <a:pt x="1984" y="23805"/>
                    <a:pt x="2056" y="23336"/>
                  </a:cubicBezTo>
                  <a:lnTo>
                    <a:pt x="794" y="22976"/>
                  </a:lnTo>
                  <a:close/>
                  <a:moveTo>
                    <a:pt x="217" y="25933"/>
                  </a:moveTo>
                  <a:cubicBezTo>
                    <a:pt x="109" y="26474"/>
                    <a:pt x="37" y="27015"/>
                    <a:pt x="1" y="27556"/>
                  </a:cubicBezTo>
                  <a:lnTo>
                    <a:pt x="1299" y="27664"/>
                  </a:lnTo>
                  <a:cubicBezTo>
                    <a:pt x="1335" y="27196"/>
                    <a:pt x="1443" y="26655"/>
                    <a:pt x="1515" y="26150"/>
                  </a:cubicBezTo>
                  <a:lnTo>
                    <a:pt x="217" y="25933"/>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6"/>
            <p:cNvSpPr/>
            <p:nvPr/>
          </p:nvSpPr>
          <p:spPr>
            <a:xfrm>
              <a:off x="1991300" y="895425"/>
              <a:ext cx="55925" cy="37900"/>
            </a:xfrm>
            <a:custGeom>
              <a:avLst/>
              <a:gdLst/>
              <a:ahLst/>
              <a:cxnLst/>
              <a:rect l="l" t="t" r="r" b="b"/>
              <a:pathLst>
                <a:path w="2237" h="1516" extrusionOk="0">
                  <a:moveTo>
                    <a:pt x="2128" y="1"/>
                  </a:moveTo>
                  <a:cubicBezTo>
                    <a:pt x="1407" y="37"/>
                    <a:pt x="686" y="145"/>
                    <a:pt x="0" y="217"/>
                  </a:cubicBezTo>
                  <a:lnTo>
                    <a:pt x="217" y="1516"/>
                  </a:lnTo>
                  <a:cubicBezTo>
                    <a:pt x="866" y="1444"/>
                    <a:pt x="1551" y="1408"/>
                    <a:pt x="2236" y="1299"/>
                  </a:cubicBezTo>
                  <a:lnTo>
                    <a:pt x="2128" y="1"/>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 name="Google Shape;213;p16"/>
          <p:cNvSpPr txBox="1">
            <a:spLocks noGrp="1"/>
          </p:cNvSpPr>
          <p:nvPr>
            <p:ph type="subTitle" idx="1"/>
          </p:nvPr>
        </p:nvSpPr>
        <p:spPr>
          <a:xfrm>
            <a:off x="3390900" y="1590675"/>
            <a:ext cx="4676700" cy="466800"/>
          </a:xfrm>
          <a:prstGeom prst="rect">
            <a:avLst/>
          </a:prstGeom>
        </p:spPr>
        <p:txBody>
          <a:bodyPr spcFirstLastPara="1" wrap="square" lIns="0" tIns="0" rIns="0" bIns="0" anchor="t" anchorCtr="0">
            <a:noAutofit/>
          </a:bodyPr>
          <a:lstStyle>
            <a:lvl1pPr lvl="0" rtl="0">
              <a:spcBef>
                <a:spcPts val="0"/>
              </a:spcBef>
              <a:spcAft>
                <a:spcPts val="0"/>
              </a:spcAft>
              <a:buNone/>
              <a:defRPr>
                <a:solidFill>
                  <a:schemeClr val="accent5"/>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214" name="Google Shape;214;p16"/>
          <p:cNvSpPr txBox="1">
            <a:spLocks noGrp="1"/>
          </p:cNvSpPr>
          <p:nvPr>
            <p:ph type="title"/>
          </p:nvPr>
        </p:nvSpPr>
        <p:spPr>
          <a:xfrm>
            <a:off x="3419475" y="2085975"/>
            <a:ext cx="4648200" cy="19239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215" name="Google Shape;215;p16"/>
          <p:cNvSpPr/>
          <p:nvPr/>
        </p:nvSpPr>
        <p:spPr>
          <a:xfrm>
            <a:off x="7083811" y="-60272"/>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et's Review–Orange">
  <p:cSld name="CUSTOM_6">
    <p:spTree>
      <p:nvGrpSpPr>
        <p:cNvPr id="1" name="Shape 216"/>
        <p:cNvGrpSpPr/>
        <p:nvPr/>
      </p:nvGrpSpPr>
      <p:grpSpPr>
        <a:xfrm>
          <a:off x="0" y="0"/>
          <a:ext cx="0" cy="0"/>
          <a:chOff x="0" y="0"/>
          <a:chExt cx="0" cy="0"/>
        </a:xfrm>
      </p:grpSpPr>
      <p:sp>
        <p:nvSpPr>
          <p:cNvPr id="217" name="Google Shape;217;p17"/>
          <p:cNvSpPr/>
          <p:nvPr/>
        </p:nvSpPr>
        <p:spPr>
          <a:xfrm rot="-5400000">
            <a:off x="-507252" y="-732147"/>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 name="Google Shape;218;p17"/>
          <p:cNvGrpSpPr/>
          <p:nvPr/>
        </p:nvGrpSpPr>
        <p:grpSpPr>
          <a:xfrm>
            <a:off x="425509" y="373527"/>
            <a:ext cx="806544" cy="1106677"/>
            <a:chOff x="2786575" y="1615875"/>
            <a:chExt cx="1843950" cy="2530125"/>
          </a:xfrm>
        </p:grpSpPr>
        <p:sp>
          <p:nvSpPr>
            <p:cNvPr id="219" name="Google Shape;219;p17"/>
            <p:cNvSpPr/>
            <p:nvPr/>
          </p:nvSpPr>
          <p:spPr>
            <a:xfrm>
              <a:off x="3133725" y="1784500"/>
              <a:ext cx="1181225" cy="1984600"/>
            </a:xfrm>
            <a:custGeom>
              <a:avLst/>
              <a:gdLst/>
              <a:ahLst/>
              <a:cxnLst/>
              <a:rect l="l" t="t" r="r" b="b"/>
              <a:pathLst>
                <a:path w="47249" h="79384" fill="none" extrusionOk="0">
                  <a:moveTo>
                    <a:pt x="26654" y="79384"/>
                  </a:moveTo>
                  <a:lnTo>
                    <a:pt x="3751" y="79384"/>
                  </a:lnTo>
                  <a:cubicBezTo>
                    <a:pt x="1659" y="79384"/>
                    <a:pt x="0" y="77725"/>
                    <a:pt x="0" y="75669"/>
                  </a:cubicBezTo>
                  <a:lnTo>
                    <a:pt x="0" y="3751"/>
                  </a:lnTo>
                  <a:cubicBezTo>
                    <a:pt x="0" y="1659"/>
                    <a:pt x="1659" y="0"/>
                    <a:pt x="3751" y="0"/>
                  </a:cubicBezTo>
                  <a:lnTo>
                    <a:pt x="43497" y="0"/>
                  </a:lnTo>
                  <a:cubicBezTo>
                    <a:pt x="45589" y="0"/>
                    <a:pt x="47248" y="1659"/>
                    <a:pt x="47248" y="3751"/>
                  </a:cubicBezTo>
                  <a:lnTo>
                    <a:pt x="47248" y="53668"/>
                  </a:lnTo>
                </a:path>
              </a:pathLst>
            </a:custGeom>
            <a:noFill/>
            <a:ln w="27950" cap="flat" cmpd="sng">
              <a:solidFill>
                <a:srgbClr val="00000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7"/>
            <p:cNvSpPr/>
            <p:nvPr/>
          </p:nvSpPr>
          <p:spPr>
            <a:xfrm>
              <a:off x="3562025" y="2790775"/>
              <a:ext cx="473400" cy="1247925"/>
            </a:xfrm>
            <a:custGeom>
              <a:avLst/>
              <a:gdLst/>
              <a:ahLst/>
              <a:cxnLst/>
              <a:rect l="l" t="t" r="r" b="b"/>
              <a:pathLst>
                <a:path w="18936" h="49917" fill="none" extrusionOk="0">
                  <a:moveTo>
                    <a:pt x="18935" y="14138"/>
                  </a:moveTo>
                  <a:lnTo>
                    <a:pt x="18935" y="3426"/>
                  </a:lnTo>
                  <a:cubicBezTo>
                    <a:pt x="18935" y="1551"/>
                    <a:pt x="17384" y="0"/>
                    <a:pt x="15509" y="0"/>
                  </a:cubicBezTo>
                  <a:lnTo>
                    <a:pt x="15509" y="0"/>
                  </a:lnTo>
                  <a:cubicBezTo>
                    <a:pt x="13597" y="0"/>
                    <a:pt x="12083" y="1551"/>
                    <a:pt x="12083" y="3426"/>
                  </a:cubicBezTo>
                  <a:lnTo>
                    <a:pt x="12083" y="29683"/>
                  </a:lnTo>
                  <a:lnTo>
                    <a:pt x="6168" y="24598"/>
                  </a:lnTo>
                  <a:cubicBezTo>
                    <a:pt x="4833" y="23227"/>
                    <a:pt x="2633" y="23227"/>
                    <a:pt x="1335" y="24598"/>
                  </a:cubicBezTo>
                  <a:lnTo>
                    <a:pt x="1335" y="24598"/>
                  </a:lnTo>
                  <a:cubicBezTo>
                    <a:pt x="0" y="25932"/>
                    <a:pt x="0" y="28096"/>
                    <a:pt x="1335" y="29395"/>
                  </a:cubicBezTo>
                  <a:lnTo>
                    <a:pt x="15509" y="47068"/>
                  </a:lnTo>
                  <a:lnTo>
                    <a:pt x="15509" y="49917"/>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7"/>
            <p:cNvSpPr/>
            <p:nvPr/>
          </p:nvSpPr>
          <p:spPr>
            <a:xfrm>
              <a:off x="4035400" y="3078400"/>
              <a:ext cx="171350" cy="283150"/>
            </a:xfrm>
            <a:custGeom>
              <a:avLst/>
              <a:gdLst/>
              <a:ahLst/>
              <a:cxnLst/>
              <a:rect l="l" t="t" r="r" b="b"/>
              <a:pathLst>
                <a:path w="6854" h="11326" fill="none" extrusionOk="0">
                  <a:moveTo>
                    <a:pt x="0" y="11217"/>
                  </a:moveTo>
                  <a:lnTo>
                    <a:pt x="0" y="3427"/>
                  </a:lnTo>
                  <a:cubicBezTo>
                    <a:pt x="0" y="1515"/>
                    <a:pt x="1515" y="0"/>
                    <a:pt x="3427" y="0"/>
                  </a:cubicBezTo>
                  <a:lnTo>
                    <a:pt x="3427" y="0"/>
                  </a:lnTo>
                  <a:cubicBezTo>
                    <a:pt x="5302" y="0"/>
                    <a:pt x="6853" y="1515"/>
                    <a:pt x="6853" y="3427"/>
                  </a:cubicBezTo>
                  <a:lnTo>
                    <a:pt x="6853" y="11326"/>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7"/>
            <p:cNvSpPr/>
            <p:nvPr/>
          </p:nvSpPr>
          <p:spPr>
            <a:xfrm>
              <a:off x="4205800" y="3126200"/>
              <a:ext cx="171350" cy="288550"/>
            </a:xfrm>
            <a:custGeom>
              <a:avLst/>
              <a:gdLst/>
              <a:ahLst/>
              <a:cxnLst/>
              <a:rect l="l" t="t" r="r" b="b"/>
              <a:pathLst>
                <a:path w="6854" h="11542" fill="none" extrusionOk="0">
                  <a:moveTo>
                    <a:pt x="1" y="3426"/>
                  </a:moveTo>
                  <a:cubicBezTo>
                    <a:pt x="1" y="1515"/>
                    <a:pt x="1516" y="0"/>
                    <a:pt x="3427" y="0"/>
                  </a:cubicBezTo>
                  <a:lnTo>
                    <a:pt x="3427" y="0"/>
                  </a:lnTo>
                  <a:cubicBezTo>
                    <a:pt x="5303" y="0"/>
                    <a:pt x="6854" y="1515"/>
                    <a:pt x="6854" y="3426"/>
                  </a:cubicBezTo>
                  <a:lnTo>
                    <a:pt x="6854" y="1154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7"/>
            <p:cNvSpPr/>
            <p:nvPr/>
          </p:nvSpPr>
          <p:spPr>
            <a:xfrm>
              <a:off x="4377125" y="3157750"/>
              <a:ext cx="171350" cy="894475"/>
            </a:xfrm>
            <a:custGeom>
              <a:avLst/>
              <a:gdLst/>
              <a:ahLst/>
              <a:cxnLst/>
              <a:rect l="l" t="t" r="r" b="b"/>
              <a:pathLst>
                <a:path w="6854" h="35779" fill="none" extrusionOk="0">
                  <a:moveTo>
                    <a:pt x="1" y="3427"/>
                  </a:moveTo>
                  <a:cubicBezTo>
                    <a:pt x="1" y="1515"/>
                    <a:pt x="1516" y="0"/>
                    <a:pt x="3427" y="0"/>
                  </a:cubicBezTo>
                  <a:lnTo>
                    <a:pt x="3427" y="0"/>
                  </a:lnTo>
                  <a:cubicBezTo>
                    <a:pt x="5303" y="0"/>
                    <a:pt x="6853" y="1515"/>
                    <a:pt x="6853" y="3427"/>
                  </a:cubicBezTo>
                  <a:lnTo>
                    <a:pt x="6853" y="23192"/>
                  </a:lnTo>
                  <a:lnTo>
                    <a:pt x="3427" y="32461"/>
                  </a:lnTo>
                  <a:lnTo>
                    <a:pt x="3427" y="35779"/>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7"/>
            <p:cNvSpPr/>
            <p:nvPr/>
          </p:nvSpPr>
          <p:spPr>
            <a:xfrm>
              <a:off x="3882100" y="4057625"/>
              <a:ext cx="642025" cy="88375"/>
            </a:xfrm>
            <a:custGeom>
              <a:avLst/>
              <a:gdLst/>
              <a:ahLst/>
              <a:cxnLst/>
              <a:rect l="l" t="t" r="r" b="b"/>
              <a:pathLst>
                <a:path w="25681" h="3535" fill="none" extrusionOk="0">
                  <a:moveTo>
                    <a:pt x="1" y="3535"/>
                  </a:moveTo>
                  <a:lnTo>
                    <a:pt x="1" y="0"/>
                  </a:lnTo>
                  <a:lnTo>
                    <a:pt x="25681" y="0"/>
                  </a:lnTo>
                  <a:lnTo>
                    <a:pt x="25681" y="3535"/>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7"/>
            <p:cNvSpPr/>
            <p:nvPr/>
          </p:nvSpPr>
          <p:spPr>
            <a:xfrm>
              <a:off x="3595375" y="1885475"/>
              <a:ext cx="257900" cy="25"/>
            </a:xfrm>
            <a:custGeom>
              <a:avLst/>
              <a:gdLst/>
              <a:ahLst/>
              <a:cxnLst/>
              <a:rect l="l" t="t" r="r" b="b"/>
              <a:pathLst>
                <a:path w="10316" h="1" fill="none" extrusionOk="0">
                  <a:moveTo>
                    <a:pt x="1" y="1"/>
                  </a:moveTo>
                  <a:lnTo>
                    <a:pt x="10316" y="1"/>
                  </a:lnTo>
                </a:path>
              </a:pathLst>
            </a:custGeom>
            <a:noFill/>
            <a:ln w="27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7"/>
            <p:cNvSpPr/>
            <p:nvPr/>
          </p:nvSpPr>
          <p:spPr>
            <a:xfrm>
              <a:off x="3246425" y="1990975"/>
              <a:ext cx="956700" cy="25"/>
            </a:xfrm>
            <a:custGeom>
              <a:avLst/>
              <a:gdLst/>
              <a:ahLst/>
              <a:cxnLst/>
              <a:rect l="l" t="t" r="r" b="b"/>
              <a:pathLst>
                <a:path w="38268" h="1" fill="none" extrusionOk="0">
                  <a:moveTo>
                    <a:pt x="1" y="0"/>
                  </a:moveTo>
                  <a:lnTo>
                    <a:pt x="38268" y="0"/>
                  </a:lnTo>
                </a:path>
              </a:pathLst>
            </a:custGeom>
            <a:noFill/>
            <a:ln w="27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7"/>
            <p:cNvSpPr/>
            <p:nvPr/>
          </p:nvSpPr>
          <p:spPr>
            <a:xfrm>
              <a:off x="4488025" y="2881825"/>
              <a:ext cx="36100" cy="36100"/>
            </a:xfrm>
            <a:custGeom>
              <a:avLst/>
              <a:gdLst/>
              <a:ahLst/>
              <a:cxnLst/>
              <a:rect l="l" t="t" r="r" b="b"/>
              <a:pathLst>
                <a:path w="1444" h="1444" extrusionOk="0">
                  <a:moveTo>
                    <a:pt x="722" y="1"/>
                  </a:moveTo>
                  <a:cubicBezTo>
                    <a:pt x="326" y="1"/>
                    <a:pt x="1" y="325"/>
                    <a:pt x="1" y="722"/>
                  </a:cubicBezTo>
                  <a:cubicBezTo>
                    <a:pt x="1" y="1155"/>
                    <a:pt x="326" y="1444"/>
                    <a:pt x="722" y="1444"/>
                  </a:cubicBezTo>
                  <a:cubicBezTo>
                    <a:pt x="1119" y="1444"/>
                    <a:pt x="1444" y="1155"/>
                    <a:pt x="1444" y="722"/>
                  </a:cubicBezTo>
                  <a:cubicBezTo>
                    <a:pt x="1444" y="325"/>
                    <a:pt x="1119"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7"/>
            <p:cNvSpPr/>
            <p:nvPr/>
          </p:nvSpPr>
          <p:spPr>
            <a:xfrm>
              <a:off x="4483525" y="2878225"/>
              <a:ext cx="45100" cy="45100"/>
            </a:xfrm>
            <a:custGeom>
              <a:avLst/>
              <a:gdLst/>
              <a:ahLst/>
              <a:cxnLst/>
              <a:rect l="l" t="t" r="r" b="b"/>
              <a:pathLst>
                <a:path w="1804" h="1804" extrusionOk="0">
                  <a:moveTo>
                    <a:pt x="902" y="361"/>
                  </a:moveTo>
                  <a:cubicBezTo>
                    <a:pt x="1227" y="361"/>
                    <a:pt x="1443" y="578"/>
                    <a:pt x="1443" y="902"/>
                  </a:cubicBezTo>
                  <a:cubicBezTo>
                    <a:pt x="1443" y="1191"/>
                    <a:pt x="1227" y="1407"/>
                    <a:pt x="902" y="1407"/>
                  </a:cubicBezTo>
                  <a:cubicBezTo>
                    <a:pt x="614" y="1407"/>
                    <a:pt x="361" y="1191"/>
                    <a:pt x="361" y="902"/>
                  </a:cubicBezTo>
                  <a:cubicBezTo>
                    <a:pt x="361" y="578"/>
                    <a:pt x="614" y="361"/>
                    <a:pt x="902" y="361"/>
                  </a:cubicBezTo>
                  <a:close/>
                  <a:moveTo>
                    <a:pt x="902" y="1"/>
                  </a:moveTo>
                  <a:cubicBezTo>
                    <a:pt x="433" y="1"/>
                    <a:pt x="1" y="397"/>
                    <a:pt x="1" y="902"/>
                  </a:cubicBezTo>
                  <a:cubicBezTo>
                    <a:pt x="1" y="1371"/>
                    <a:pt x="433" y="1804"/>
                    <a:pt x="902" y="1804"/>
                  </a:cubicBezTo>
                  <a:cubicBezTo>
                    <a:pt x="1407" y="1804"/>
                    <a:pt x="1804" y="1371"/>
                    <a:pt x="1804" y="902"/>
                  </a:cubicBezTo>
                  <a:cubicBezTo>
                    <a:pt x="1804" y="397"/>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7"/>
            <p:cNvSpPr/>
            <p:nvPr/>
          </p:nvSpPr>
          <p:spPr>
            <a:xfrm>
              <a:off x="4589925" y="2790775"/>
              <a:ext cx="36100" cy="36075"/>
            </a:xfrm>
            <a:custGeom>
              <a:avLst/>
              <a:gdLst/>
              <a:ahLst/>
              <a:cxnLst/>
              <a:rect l="l" t="t" r="r" b="b"/>
              <a:pathLst>
                <a:path w="1444" h="1443" extrusionOk="0">
                  <a:moveTo>
                    <a:pt x="722" y="0"/>
                  </a:moveTo>
                  <a:cubicBezTo>
                    <a:pt x="325" y="0"/>
                    <a:pt x="1" y="325"/>
                    <a:pt x="1" y="721"/>
                  </a:cubicBezTo>
                  <a:cubicBezTo>
                    <a:pt x="1" y="1118"/>
                    <a:pt x="325" y="1443"/>
                    <a:pt x="722" y="1443"/>
                  </a:cubicBezTo>
                  <a:cubicBezTo>
                    <a:pt x="1119" y="1443"/>
                    <a:pt x="1443" y="1118"/>
                    <a:pt x="1443" y="721"/>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7"/>
            <p:cNvSpPr/>
            <p:nvPr/>
          </p:nvSpPr>
          <p:spPr>
            <a:xfrm>
              <a:off x="4585425" y="2786250"/>
              <a:ext cx="45100" cy="45125"/>
            </a:xfrm>
            <a:custGeom>
              <a:avLst/>
              <a:gdLst/>
              <a:ahLst/>
              <a:cxnLst/>
              <a:rect l="l" t="t" r="r" b="b"/>
              <a:pathLst>
                <a:path w="1804" h="1805" extrusionOk="0">
                  <a:moveTo>
                    <a:pt x="902" y="361"/>
                  </a:moveTo>
                  <a:cubicBezTo>
                    <a:pt x="1226" y="361"/>
                    <a:pt x="1443" y="614"/>
                    <a:pt x="1443" y="902"/>
                  </a:cubicBezTo>
                  <a:cubicBezTo>
                    <a:pt x="1443" y="1227"/>
                    <a:pt x="1226" y="1443"/>
                    <a:pt x="902" y="1443"/>
                  </a:cubicBezTo>
                  <a:cubicBezTo>
                    <a:pt x="577" y="1443"/>
                    <a:pt x="361" y="1227"/>
                    <a:pt x="361" y="902"/>
                  </a:cubicBezTo>
                  <a:cubicBezTo>
                    <a:pt x="361" y="614"/>
                    <a:pt x="577" y="361"/>
                    <a:pt x="902" y="361"/>
                  </a:cubicBezTo>
                  <a:close/>
                  <a:moveTo>
                    <a:pt x="902" y="1"/>
                  </a:moveTo>
                  <a:cubicBezTo>
                    <a:pt x="397" y="1"/>
                    <a:pt x="0" y="434"/>
                    <a:pt x="0" y="902"/>
                  </a:cubicBezTo>
                  <a:cubicBezTo>
                    <a:pt x="0" y="1407"/>
                    <a:pt x="397" y="1804"/>
                    <a:pt x="902" y="1804"/>
                  </a:cubicBezTo>
                  <a:cubicBezTo>
                    <a:pt x="1371" y="1804"/>
                    <a:pt x="1804" y="1407"/>
                    <a:pt x="1804" y="902"/>
                  </a:cubicBezTo>
                  <a:cubicBezTo>
                    <a:pt x="1804" y="434"/>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7"/>
            <p:cNvSpPr/>
            <p:nvPr/>
          </p:nvSpPr>
          <p:spPr>
            <a:xfrm>
              <a:off x="4083175" y="2162300"/>
              <a:ext cx="36100" cy="36075"/>
            </a:xfrm>
            <a:custGeom>
              <a:avLst/>
              <a:gdLst/>
              <a:ahLst/>
              <a:cxnLst/>
              <a:rect l="l" t="t" r="r" b="b"/>
              <a:pathLst>
                <a:path w="1444" h="1443" extrusionOk="0">
                  <a:moveTo>
                    <a:pt x="722" y="0"/>
                  </a:moveTo>
                  <a:cubicBezTo>
                    <a:pt x="325" y="0"/>
                    <a:pt x="1" y="325"/>
                    <a:pt x="1" y="722"/>
                  </a:cubicBezTo>
                  <a:cubicBezTo>
                    <a:pt x="1" y="1118"/>
                    <a:pt x="325" y="1443"/>
                    <a:pt x="722" y="1443"/>
                  </a:cubicBezTo>
                  <a:cubicBezTo>
                    <a:pt x="1155" y="1443"/>
                    <a:pt x="1444" y="1118"/>
                    <a:pt x="1444" y="722"/>
                  </a:cubicBezTo>
                  <a:cubicBezTo>
                    <a:pt x="1444" y="325"/>
                    <a:pt x="1155"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7"/>
            <p:cNvSpPr/>
            <p:nvPr/>
          </p:nvSpPr>
          <p:spPr>
            <a:xfrm>
              <a:off x="4078675" y="2157775"/>
              <a:ext cx="45100" cy="45125"/>
            </a:xfrm>
            <a:custGeom>
              <a:avLst/>
              <a:gdLst/>
              <a:ahLst/>
              <a:cxnLst/>
              <a:rect l="l" t="t" r="r" b="b"/>
              <a:pathLst>
                <a:path w="1804" h="1805" extrusionOk="0">
                  <a:moveTo>
                    <a:pt x="902" y="362"/>
                  </a:moveTo>
                  <a:cubicBezTo>
                    <a:pt x="1227" y="362"/>
                    <a:pt x="1515" y="578"/>
                    <a:pt x="1443" y="903"/>
                  </a:cubicBezTo>
                  <a:cubicBezTo>
                    <a:pt x="1443" y="1191"/>
                    <a:pt x="1227" y="1444"/>
                    <a:pt x="902" y="1444"/>
                  </a:cubicBezTo>
                  <a:cubicBezTo>
                    <a:pt x="614" y="1444"/>
                    <a:pt x="397" y="1191"/>
                    <a:pt x="397" y="903"/>
                  </a:cubicBezTo>
                  <a:cubicBezTo>
                    <a:pt x="397" y="578"/>
                    <a:pt x="614" y="362"/>
                    <a:pt x="902" y="362"/>
                  </a:cubicBezTo>
                  <a:close/>
                  <a:moveTo>
                    <a:pt x="902" y="1"/>
                  </a:moveTo>
                  <a:cubicBezTo>
                    <a:pt x="433" y="1"/>
                    <a:pt x="0" y="398"/>
                    <a:pt x="0" y="903"/>
                  </a:cubicBezTo>
                  <a:cubicBezTo>
                    <a:pt x="0" y="1408"/>
                    <a:pt x="433" y="1804"/>
                    <a:pt x="902" y="1804"/>
                  </a:cubicBezTo>
                  <a:cubicBezTo>
                    <a:pt x="1407" y="1804"/>
                    <a:pt x="1804" y="1408"/>
                    <a:pt x="1804" y="903"/>
                  </a:cubicBezTo>
                  <a:cubicBezTo>
                    <a:pt x="1804" y="398"/>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7"/>
            <p:cNvSpPr/>
            <p:nvPr/>
          </p:nvSpPr>
          <p:spPr>
            <a:xfrm>
              <a:off x="4488025" y="1748425"/>
              <a:ext cx="36100" cy="36100"/>
            </a:xfrm>
            <a:custGeom>
              <a:avLst/>
              <a:gdLst/>
              <a:ahLst/>
              <a:cxnLst/>
              <a:rect l="l" t="t" r="r" b="b"/>
              <a:pathLst>
                <a:path w="1444" h="1444" extrusionOk="0">
                  <a:moveTo>
                    <a:pt x="722" y="0"/>
                  </a:moveTo>
                  <a:cubicBezTo>
                    <a:pt x="326" y="0"/>
                    <a:pt x="1" y="325"/>
                    <a:pt x="1" y="722"/>
                  </a:cubicBezTo>
                  <a:cubicBezTo>
                    <a:pt x="1" y="1119"/>
                    <a:pt x="326" y="1443"/>
                    <a:pt x="722" y="1443"/>
                  </a:cubicBezTo>
                  <a:cubicBezTo>
                    <a:pt x="1119" y="1443"/>
                    <a:pt x="1444" y="1119"/>
                    <a:pt x="1444" y="722"/>
                  </a:cubicBezTo>
                  <a:cubicBezTo>
                    <a:pt x="1444"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7"/>
            <p:cNvSpPr/>
            <p:nvPr/>
          </p:nvSpPr>
          <p:spPr>
            <a:xfrm>
              <a:off x="4483525" y="1743925"/>
              <a:ext cx="45100" cy="45100"/>
            </a:xfrm>
            <a:custGeom>
              <a:avLst/>
              <a:gdLst/>
              <a:ahLst/>
              <a:cxnLst/>
              <a:rect l="l" t="t" r="r" b="b"/>
              <a:pathLst>
                <a:path w="1804" h="1804" extrusionOk="0">
                  <a:moveTo>
                    <a:pt x="902" y="361"/>
                  </a:moveTo>
                  <a:cubicBezTo>
                    <a:pt x="1227" y="361"/>
                    <a:pt x="1443" y="577"/>
                    <a:pt x="1443" y="902"/>
                  </a:cubicBezTo>
                  <a:cubicBezTo>
                    <a:pt x="1443" y="1226"/>
                    <a:pt x="1227" y="1443"/>
                    <a:pt x="902" y="1443"/>
                  </a:cubicBezTo>
                  <a:cubicBezTo>
                    <a:pt x="614" y="1443"/>
                    <a:pt x="361" y="1226"/>
                    <a:pt x="361" y="902"/>
                  </a:cubicBezTo>
                  <a:cubicBezTo>
                    <a:pt x="361" y="577"/>
                    <a:pt x="614" y="361"/>
                    <a:pt x="902" y="361"/>
                  </a:cubicBezTo>
                  <a:close/>
                  <a:moveTo>
                    <a:pt x="902" y="0"/>
                  </a:moveTo>
                  <a:cubicBezTo>
                    <a:pt x="433" y="0"/>
                    <a:pt x="1" y="397"/>
                    <a:pt x="1" y="902"/>
                  </a:cubicBezTo>
                  <a:cubicBezTo>
                    <a:pt x="1" y="1407"/>
                    <a:pt x="433" y="1803"/>
                    <a:pt x="902" y="1803"/>
                  </a:cubicBezTo>
                  <a:cubicBezTo>
                    <a:pt x="1407" y="1803"/>
                    <a:pt x="1804" y="1407"/>
                    <a:pt x="1804" y="902"/>
                  </a:cubicBezTo>
                  <a:cubicBezTo>
                    <a:pt x="1804" y="397"/>
                    <a:pt x="1407"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7"/>
            <p:cNvSpPr/>
            <p:nvPr/>
          </p:nvSpPr>
          <p:spPr>
            <a:xfrm>
              <a:off x="3228400" y="1619475"/>
              <a:ext cx="36075" cy="36100"/>
            </a:xfrm>
            <a:custGeom>
              <a:avLst/>
              <a:gdLst/>
              <a:ahLst/>
              <a:cxnLst/>
              <a:rect l="l" t="t" r="r" b="b"/>
              <a:pathLst>
                <a:path w="1443" h="1444" extrusionOk="0">
                  <a:moveTo>
                    <a:pt x="722" y="1"/>
                  </a:moveTo>
                  <a:cubicBezTo>
                    <a:pt x="325" y="1"/>
                    <a:pt x="0" y="325"/>
                    <a:pt x="0" y="722"/>
                  </a:cubicBezTo>
                  <a:cubicBezTo>
                    <a:pt x="0" y="1155"/>
                    <a:pt x="325" y="1444"/>
                    <a:pt x="722" y="1444"/>
                  </a:cubicBezTo>
                  <a:cubicBezTo>
                    <a:pt x="1118" y="1444"/>
                    <a:pt x="1443" y="1155"/>
                    <a:pt x="1443" y="722"/>
                  </a:cubicBezTo>
                  <a:cubicBezTo>
                    <a:pt x="1443" y="325"/>
                    <a:pt x="1118"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7"/>
            <p:cNvSpPr/>
            <p:nvPr/>
          </p:nvSpPr>
          <p:spPr>
            <a:xfrm>
              <a:off x="3223875" y="1615875"/>
              <a:ext cx="45125" cy="45100"/>
            </a:xfrm>
            <a:custGeom>
              <a:avLst/>
              <a:gdLst/>
              <a:ahLst/>
              <a:cxnLst/>
              <a:rect l="l" t="t" r="r" b="b"/>
              <a:pathLst>
                <a:path w="1805" h="1804" extrusionOk="0">
                  <a:moveTo>
                    <a:pt x="903" y="361"/>
                  </a:moveTo>
                  <a:cubicBezTo>
                    <a:pt x="1227" y="361"/>
                    <a:pt x="1444" y="578"/>
                    <a:pt x="1444" y="902"/>
                  </a:cubicBezTo>
                  <a:cubicBezTo>
                    <a:pt x="1444" y="1191"/>
                    <a:pt x="1227" y="1443"/>
                    <a:pt x="903" y="1443"/>
                  </a:cubicBezTo>
                  <a:cubicBezTo>
                    <a:pt x="578" y="1443"/>
                    <a:pt x="362" y="1191"/>
                    <a:pt x="362" y="902"/>
                  </a:cubicBezTo>
                  <a:cubicBezTo>
                    <a:pt x="362" y="578"/>
                    <a:pt x="578" y="361"/>
                    <a:pt x="903" y="361"/>
                  </a:cubicBezTo>
                  <a:close/>
                  <a:moveTo>
                    <a:pt x="903" y="1"/>
                  </a:moveTo>
                  <a:cubicBezTo>
                    <a:pt x="398" y="1"/>
                    <a:pt x="1" y="397"/>
                    <a:pt x="1" y="902"/>
                  </a:cubicBezTo>
                  <a:cubicBezTo>
                    <a:pt x="1" y="1371"/>
                    <a:pt x="398" y="1804"/>
                    <a:pt x="903" y="1804"/>
                  </a:cubicBezTo>
                  <a:cubicBezTo>
                    <a:pt x="1408" y="1804"/>
                    <a:pt x="1804" y="1371"/>
                    <a:pt x="1804" y="902"/>
                  </a:cubicBezTo>
                  <a:cubicBezTo>
                    <a:pt x="1804" y="397"/>
                    <a:pt x="1408" y="1"/>
                    <a:pt x="9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7"/>
            <p:cNvSpPr/>
            <p:nvPr/>
          </p:nvSpPr>
          <p:spPr>
            <a:xfrm>
              <a:off x="2923625" y="2285825"/>
              <a:ext cx="36100" cy="36100"/>
            </a:xfrm>
            <a:custGeom>
              <a:avLst/>
              <a:gdLst/>
              <a:ahLst/>
              <a:cxnLst/>
              <a:rect l="l" t="t" r="r" b="b"/>
              <a:pathLst>
                <a:path w="1444" h="1444" extrusionOk="0">
                  <a:moveTo>
                    <a:pt x="722" y="0"/>
                  </a:moveTo>
                  <a:cubicBezTo>
                    <a:pt x="325" y="0"/>
                    <a:pt x="1" y="325"/>
                    <a:pt x="1" y="722"/>
                  </a:cubicBezTo>
                  <a:cubicBezTo>
                    <a:pt x="1" y="1119"/>
                    <a:pt x="325" y="1443"/>
                    <a:pt x="722" y="1443"/>
                  </a:cubicBezTo>
                  <a:cubicBezTo>
                    <a:pt x="1119" y="1443"/>
                    <a:pt x="1443" y="1119"/>
                    <a:pt x="1443" y="722"/>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7"/>
            <p:cNvSpPr/>
            <p:nvPr/>
          </p:nvSpPr>
          <p:spPr>
            <a:xfrm>
              <a:off x="2919125" y="2281325"/>
              <a:ext cx="45100" cy="45100"/>
            </a:xfrm>
            <a:custGeom>
              <a:avLst/>
              <a:gdLst/>
              <a:ahLst/>
              <a:cxnLst/>
              <a:rect l="l" t="t" r="r" b="b"/>
              <a:pathLst>
                <a:path w="1804" h="1804" extrusionOk="0">
                  <a:moveTo>
                    <a:pt x="902" y="361"/>
                  </a:moveTo>
                  <a:cubicBezTo>
                    <a:pt x="1227" y="361"/>
                    <a:pt x="1443" y="649"/>
                    <a:pt x="1443" y="902"/>
                  </a:cubicBezTo>
                  <a:cubicBezTo>
                    <a:pt x="1443" y="1226"/>
                    <a:pt x="1227" y="1443"/>
                    <a:pt x="902" y="1443"/>
                  </a:cubicBezTo>
                  <a:cubicBezTo>
                    <a:pt x="613" y="1443"/>
                    <a:pt x="361" y="1226"/>
                    <a:pt x="361" y="902"/>
                  </a:cubicBezTo>
                  <a:cubicBezTo>
                    <a:pt x="361" y="613"/>
                    <a:pt x="613" y="361"/>
                    <a:pt x="902" y="361"/>
                  </a:cubicBezTo>
                  <a:close/>
                  <a:moveTo>
                    <a:pt x="902" y="0"/>
                  </a:moveTo>
                  <a:cubicBezTo>
                    <a:pt x="433" y="0"/>
                    <a:pt x="0" y="433"/>
                    <a:pt x="0" y="902"/>
                  </a:cubicBezTo>
                  <a:cubicBezTo>
                    <a:pt x="0" y="1407"/>
                    <a:pt x="433" y="1803"/>
                    <a:pt x="902" y="1803"/>
                  </a:cubicBezTo>
                  <a:cubicBezTo>
                    <a:pt x="1407" y="1803"/>
                    <a:pt x="1804" y="1407"/>
                    <a:pt x="1804" y="902"/>
                  </a:cubicBezTo>
                  <a:cubicBezTo>
                    <a:pt x="1804" y="433"/>
                    <a:pt x="1407"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7"/>
            <p:cNvSpPr/>
            <p:nvPr/>
          </p:nvSpPr>
          <p:spPr>
            <a:xfrm>
              <a:off x="2791075" y="2421975"/>
              <a:ext cx="36100" cy="36100"/>
            </a:xfrm>
            <a:custGeom>
              <a:avLst/>
              <a:gdLst/>
              <a:ahLst/>
              <a:cxnLst/>
              <a:rect l="l" t="t" r="r" b="b"/>
              <a:pathLst>
                <a:path w="1444" h="1444" extrusionOk="0">
                  <a:moveTo>
                    <a:pt x="722" y="1"/>
                  </a:moveTo>
                  <a:cubicBezTo>
                    <a:pt x="325" y="1"/>
                    <a:pt x="1" y="325"/>
                    <a:pt x="1" y="722"/>
                  </a:cubicBezTo>
                  <a:cubicBezTo>
                    <a:pt x="1" y="1155"/>
                    <a:pt x="325" y="1443"/>
                    <a:pt x="722" y="1443"/>
                  </a:cubicBezTo>
                  <a:cubicBezTo>
                    <a:pt x="1119" y="1443"/>
                    <a:pt x="1443" y="1155"/>
                    <a:pt x="1443" y="722"/>
                  </a:cubicBezTo>
                  <a:cubicBezTo>
                    <a:pt x="1443" y="325"/>
                    <a:pt x="1119"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7"/>
            <p:cNvSpPr/>
            <p:nvPr/>
          </p:nvSpPr>
          <p:spPr>
            <a:xfrm>
              <a:off x="2786575" y="2418375"/>
              <a:ext cx="45100" cy="45100"/>
            </a:xfrm>
            <a:custGeom>
              <a:avLst/>
              <a:gdLst/>
              <a:ahLst/>
              <a:cxnLst/>
              <a:rect l="l" t="t" r="r" b="b"/>
              <a:pathLst>
                <a:path w="1804" h="1804" extrusionOk="0">
                  <a:moveTo>
                    <a:pt x="902" y="289"/>
                  </a:moveTo>
                  <a:cubicBezTo>
                    <a:pt x="1227" y="289"/>
                    <a:pt x="1479" y="577"/>
                    <a:pt x="1443" y="830"/>
                  </a:cubicBezTo>
                  <a:cubicBezTo>
                    <a:pt x="1443" y="1154"/>
                    <a:pt x="1191" y="1371"/>
                    <a:pt x="902" y="1371"/>
                  </a:cubicBezTo>
                  <a:cubicBezTo>
                    <a:pt x="577" y="1371"/>
                    <a:pt x="361" y="1154"/>
                    <a:pt x="361" y="830"/>
                  </a:cubicBezTo>
                  <a:cubicBezTo>
                    <a:pt x="361" y="541"/>
                    <a:pt x="577" y="289"/>
                    <a:pt x="902" y="289"/>
                  </a:cubicBezTo>
                  <a:close/>
                  <a:moveTo>
                    <a:pt x="902" y="0"/>
                  </a:moveTo>
                  <a:cubicBezTo>
                    <a:pt x="397" y="0"/>
                    <a:pt x="0" y="397"/>
                    <a:pt x="0" y="902"/>
                  </a:cubicBezTo>
                  <a:cubicBezTo>
                    <a:pt x="0" y="1371"/>
                    <a:pt x="397" y="1804"/>
                    <a:pt x="902" y="1804"/>
                  </a:cubicBezTo>
                  <a:cubicBezTo>
                    <a:pt x="1407" y="1804"/>
                    <a:pt x="1804" y="1371"/>
                    <a:pt x="1804" y="902"/>
                  </a:cubicBezTo>
                  <a:cubicBezTo>
                    <a:pt x="1804" y="397"/>
                    <a:pt x="1371"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7"/>
            <p:cNvSpPr/>
            <p:nvPr/>
          </p:nvSpPr>
          <p:spPr>
            <a:xfrm>
              <a:off x="2991250" y="2698800"/>
              <a:ext cx="36100" cy="36075"/>
            </a:xfrm>
            <a:custGeom>
              <a:avLst/>
              <a:gdLst/>
              <a:ahLst/>
              <a:cxnLst/>
              <a:rect l="l" t="t" r="r" b="b"/>
              <a:pathLst>
                <a:path w="1444" h="1443" extrusionOk="0">
                  <a:moveTo>
                    <a:pt x="722" y="0"/>
                  </a:moveTo>
                  <a:cubicBezTo>
                    <a:pt x="325" y="0"/>
                    <a:pt x="1" y="325"/>
                    <a:pt x="1" y="722"/>
                  </a:cubicBezTo>
                  <a:cubicBezTo>
                    <a:pt x="1" y="1118"/>
                    <a:pt x="325" y="1443"/>
                    <a:pt x="722" y="1443"/>
                  </a:cubicBezTo>
                  <a:cubicBezTo>
                    <a:pt x="1119" y="1443"/>
                    <a:pt x="1443" y="1118"/>
                    <a:pt x="1443" y="722"/>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7"/>
            <p:cNvSpPr/>
            <p:nvPr/>
          </p:nvSpPr>
          <p:spPr>
            <a:xfrm>
              <a:off x="2986750" y="2694275"/>
              <a:ext cx="45100" cy="45125"/>
            </a:xfrm>
            <a:custGeom>
              <a:avLst/>
              <a:gdLst/>
              <a:ahLst/>
              <a:cxnLst/>
              <a:rect l="l" t="t" r="r" b="b"/>
              <a:pathLst>
                <a:path w="1804" h="1805" extrusionOk="0">
                  <a:moveTo>
                    <a:pt x="902" y="362"/>
                  </a:moveTo>
                  <a:cubicBezTo>
                    <a:pt x="1227" y="362"/>
                    <a:pt x="1443" y="578"/>
                    <a:pt x="1443" y="903"/>
                  </a:cubicBezTo>
                  <a:cubicBezTo>
                    <a:pt x="1443" y="1191"/>
                    <a:pt x="1227" y="1444"/>
                    <a:pt x="902" y="1444"/>
                  </a:cubicBezTo>
                  <a:cubicBezTo>
                    <a:pt x="613" y="1444"/>
                    <a:pt x="361" y="1191"/>
                    <a:pt x="361" y="903"/>
                  </a:cubicBezTo>
                  <a:cubicBezTo>
                    <a:pt x="361" y="578"/>
                    <a:pt x="613" y="362"/>
                    <a:pt x="902" y="362"/>
                  </a:cubicBezTo>
                  <a:close/>
                  <a:moveTo>
                    <a:pt x="902" y="1"/>
                  </a:moveTo>
                  <a:cubicBezTo>
                    <a:pt x="433" y="1"/>
                    <a:pt x="0" y="398"/>
                    <a:pt x="0" y="903"/>
                  </a:cubicBezTo>
                  <a:cubicBezTo>
                    <a:pt x="0" y="1407"/>
                    <a:pt x="433" y="1804"/>
                    <a:pt x="902" y="1804"/>
                  </a:cubicBezTo>
                  <a:cubicBezTo>
                    <a:pt x="1407" y="1804"/>
                    <a:pt x="1804" y="1407"/>
                    <a:pt x="1804" y="903"/>
                  </a:cubicBezTo>
                  <a:cubicBezTo>
                    <a:pt x="1804" y="398"/>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7"/>
            <p:cNvSpPr/>
            <p:nvPr/>
          </p:nvSpPr>
          <p:spPr>
            <a:xfrm>
              <a:off x="3492575" y="3202825"/>
              <a:ext cx="37000" cy="36100"/>
            </a:xfrm>
            <a:custGeom>
              <a:avLst/>
              <a:gdLst/>
              <a:ahLst/>
              <a:cxnLst/>
              <a:rect l="l" t="t" r="r" b="b"/>
              <a:pathLst>
                <a:path w="1480" h="1444" extrusionOk="0">
                  <a:moveTo>
                    <a:pt x="758" y="1"/>
                  </a:moveTo>
                  <a:cubicBezTo>
                    <a:pt x="326" y="1"/>
                    <a:pt x="1" y="289"/>
                    <a:pt x="1" y="722"/>
                  </a:cubicBezTo>
                  <a:cubicBezTo>
                    <a:pt x="1" y="1119"/>
                    <a:pt x="326" y="1443"/>
                    <a:pt x="758" y="1443"/>
                  </a:cubicBezTo>
                  <a:cubicBezTo>
                    <a:pt x="1155" y="1443"/>
                    <a:pt x="1480" y="1119"/>
                    <a:pt x="1480" y="722"/>
                  </a:cubicBezTo>
                  <a:cubicBezTo>
                    <a:pt x="1480" y="289"/>
                    <a:pt x="1155" y="1"/>
                    <a:pt x="7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7"/>
            <p:cNvSpPr/>
            <p:nvPr/>
          </p:nvSpPr>
          <p:spPr>
            <a:xfrm>
              <a:off x="3488975" y="3198325"/>
              <a:ext cx="45100" cy="45100"/>
            </a:xfrm>
            <a:custGeom>
              <a:avLst/>
              <a:gdLst/>
              <a:ahLst/>
              <a:cxnLst/>
              <a:rect l="l" t="t" r="r" b="b"/>
              <a:pathLst>
                <a:path w="1804" h="1804" extrusionOk="0">
                  <a:moveTo>
                    <a:pt x="902" y="325"/>
                  </a:moveTo>
                  <a:cubicBezTo>
                    <a:pt x="1191" y="325"/>
                    <a:pt x="1443" y="577"/>
                    <a:pt x="1443" y="866"/>
                  </a:cubicBezTo>
                  <a:cubicBezTo>
                    <a:pt x="1443" y="1191"/>
                    <a:pt x="1191" y="1407"/>
                    <a:pt x="902" y="1407"/>
                  </a:cubicBezTo>
                  <a:cubicBezTo>
                    <a:pt x="578" y="1407"/>
                    <a:pt x="361" y="1191"/>
                    <a:pt x="361" y="866"/>
                  </a:cubicBezTo>
                  <a:cubicBezTo>
                    <a:pt x="361" y="577"/>
                    <a:pt x="578" y="325"/>
                    <a:pt x="902" y="325"/>
                  </a:cubicBezTo>
                  <a:close/>
                  <a:moveTo>
                    <a:pt x="902" y="0"/>
                  </a:moveTo>
                  <a:cubicBezTo>
                    <a:pt x="397" y="0"/>
                    <a:pt x="1" y="397"/>
                    <a:pt x="1" y="902"/>
                  </a:cubicBezTo>
                  <a:cubicBezTo>
                    <a:pt x="1" y="1371"/>
                    <a:pt x="397" y="1804"/>
                    <a:pt x="902" y="1804"/>
                  </a:cubicBezTo>
                  <a:cubicBezTo>
                    <a:pt x="1371" y="1804"/>
                    <a:pt x="1804" y="1371"/>
                    <a:pt x="1804" y="902"/>
                  </a:cubicBezTo>
                  <a:cubicBezTo>
                    <a:pt x="1804" y="397"/>
                    <a:pt x="1371"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17"/>
          <p:cNvSpPr txBox="1"/>
          <p:nvPr/>
        </p:nvSpPr>
        <p:spPr>
          <a:xfrm>
            <a:off x="1536400" y="571500"/>
            <a:ext cx="59556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4000">
                <a:latin typeface="Poppins SemiBold"/>
                <a:ea typeface="Poppins SemiBold"/>
                <a:cs typeface="Poppins SemiBold"/>
                <a:sym typeface="Poppins SemiBold"/>
              </a:rPr>
              <a:t>Let’s Review</a:t>
            </a:r>
            <a:endParaRPr sz="4000">
              <a:latin typeface="Poppins SemiBold"/>
              <a:ea typeface="Poppins SemiBold"/>
              <a:cs typeface="Poppins SemiBold"/>
              <a:sym typeface="Poppins SemiBold"/>
            </a:endParaRPr>
          </a:p>
        </p:txBody>
      </p:sp>
      <p:sp>
        <p:nvSpPr>
          <p:cNvPr id="246" name="Google Shape;246;p17"/>
          <p:cNvSpPr txBox="1">
            <a:spLocks noGrp="1"/>
          </p:cNvSpPr>
          <p:nvPr>
            <p:ph type="body" idx="1"/>
          </p:nvPr>
        </p:nvSpPr>
        <p:spPr>
          <a:xfrm>
            <a:off x="1032525" y="1747550"/>
            <a:ext cx="7539900" cy="2601900"/>
          </a:xfrm>
          <a:prstGeom prst="rect">
            <a:avLst/>
          </a:prstGeom>
        </p:spPr>
        <p:txBody>
          <a:bodyPr spcFirstLastPara="1" wrap="square" lIns="0" tIns="0" rIns="0" bIns="0" anchor="t" anchorCtr="0">
            <a:noAutofit/>
          </a:bodyPr>
          <a:lstStyle>
            <a:lvl1pPr marL="457200" lvl="0" indent="-304800">
              <a:lnSpc>
                <a:spcPct val="115000"/>
              </a:lnSpc>
              <a:spcBef>
                <a:spcPts val="0"/>
              </a:spcBef>
              <a:spcAft>
                <a:spcPts val="0"/>
              </a:spcAft>
              <a:buSzPts val="1200"/>
              <a:buChar char="●"/>
              <a:defRPr/>
            </a:lvl1pPr>
            <a:lvl2pPr marL="914400" lvl="1" indent="-304800">
              <a:lnSpc>
                <a:spcPct val="115000"/>
              </a:lnSpc>
              <a:spcBef>
                <a:spcPts val="1600"/>
              </a:spcBef>
              <a:spcAft>
                <a:spcPts val="0"/>
              </a:spcAft>
              <a:buSzPts val="1200"/>
              <a:buChar char="○"/>
              <a:defRPr/>
            </a:lvl2pPr>
            <a:lvl3pPr marL="1371600" lvl="2" indent="-304800">
              <a:lnSpc>
                <a:spcPct val="115000"/>
              </a:lnSpc>
              <a:spcBef>
                <a:spcPts val="1600"/>
              </a:spcBef>
              <a:spcAft>
                <a:spcPts val="0"/>
              </a:spcAft>
              <a:buSzPts val="1200"/>
              <a:buChar char="■"/>
              <a:defRPr/>
            </a:lvl3pPr>
            <a:lvl4pPr marL="1828800" lvl="3" indent="-304800">
              <a:lnSpc>
                <a:spcPct val="115000"/>
              </a:lnSpc>
              <a:spcBef>
                <a:spcPts val="1600"/>
              </a:spcBef>
              <a:spcAft>
                <a:spcPts val="0"/>
              </a:spcAft>
              <a:buSzPts val="1200"/>
              <a:buChar char="●"/>
              <a:defRPr/>
            </a:lvl4pPr>
            <a:lvl5pPr marL="2286000" lvl="4" indent="-304800">
              <a:lnSpc>
                <a:spcPct val="115000"/>
              </a:lnSpc>
              <a:spcBef>
                <a:spcPts val="1600"/>
              </a:spcBef>
              <a:spcAft>
                <a:spcPts val="0"/>
              </a:spcAft>
              <a:buSzPts val="1200"/>
              <a:buChar char="○"/>
              <a:defRPr/>
            </a:lvl5pPr>
            <a:lvl6pPr marL="2743200" lvl="5" indent="-304800">
              <a:lnSpc>
                <a:spcPct val="115000"/>
              </a:lnSpc>
              <a:spcBef>
                <a:spcPts val="1600"/>
              </a:spcBef>
              <a:spcAft>
                <a:spcPts val="0"/>
              </a:spcAft>
              <a:buSzPts val="1200"/>
              <a:buChar char="■"/>
              <a:defRPr/>
            </a:lvl6pPr>
            <a:lvl7pPr marL="3200400" lvl="6" indent="-304800">
              <a:lnSpc>
                <a:spcPct val="115000"/>
              </a:lnSpc>
              <a:spcBef>
                <a:spcPts val="1600"/>
              </a:spcBef>
              <a:spcAft>
                <a:spcPts val="0"/>
              </a:spcAft>
              <a:buSzPts val="1200"/>
              <a:buChar char="●"/>
              <a:defRPr/>
            </a:lvl7pPr>
            <a:lvl8pPr marL="3657600" lvl="7" indent="-304800">
              <a:lnSpc>
                <a:spcPct val="115000"/>
              </a:lnSpc>
              <a:spcBef>
                <a:spcPts val="1600"/>
              </a:spcBef>
              <a:spcAft>
                <a:spcPts val="0"/>
              </a:spcAft>
              <a:buSzPts val="1200"/>
              <a:buChar char="○"/>
              <a:defRPr/>
            </a:lvl8pPr>
            <a:lvl9pPr marL="4114800" lvl="8" indent="-304800">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et's Review–Green">
  <p:cSld name="CUSTOM_6_2">
    <p:spTree>
      <p:nvGrpSpPr>
        <p:cNvPr id="1" name="Shape 247"/>
        <p:cNvGrpSpPr/>
        <p:nvPr/>
      </p:nvGrpSpPr>
      <p:grpSpPr>
        <a:xfrm>
          <a:off x="0" y="0"/>
          <a:ext cx="0" cy="0"/>
          <a:chOff x="0" y="0"/>
          <a:chExt cx="0" cy="0"/>
        </a:xfrm>
      </p:grpSpPr>
      <p:sp>
        <p:nvSpPr>
          <p:cNvPr id="248" name="Google Shape;248;p18"/>
          <p:cNvSpPr/>
          <p:nvPr/>
        </p:nvSpPr>
        <p:spPr>
          <a:xfrm rot="-5400000">
            <a:off x="-507252" y="-732147"/>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18"/>
          <p:cNvGrpSpPr/>
          <p:nvPr/>
        </p:nvGrpSpPr>
        <p:grpSpPr>
          <a:xfrm>
            <a:off x="425509" y="373527"/>
            <a:ext cx="806544" cy="1106677"/>
            <a:chOff x="2786575" y="1615875"/>
            <a:chExt cx="1843950" cy="2530125"/>
          </a:xfrm>
        </p:grpSpPr>
        <p:sp>
          <p:nvSpPr>
            <p:cNvPr id="250" name="Google Shape;250;p18"/>
            <p:cNvSpPr/>
            <p:nvPr/>
          </p:nvSpPr>
          <p:spPr>
            <a:xfrm>
              <a:off x="3133725" y="1784500"/>
              <a:ext cx="1181225" cy="1984600"/>
            </a:xfrm>
            <a:custGeom>
              <a:avLst/>
              <a:gdLst/>
              <a:ahLst/>
              <a:cxnLst/>
              <a:rect l="l" t="t" r="r" b="b"/>
              <a:pathLst>
                <a:path w="47249" h="79384" fill="none" extrusionOk="0">
                  <a:moveTo>
                    <a:pt x="26654" y="79384"/>
                  </a:moveTo>
                  <a:lnTo>
                    <a:pt x="3751" y="79384"/>
                  </a:lnTo>
                  <a:cubicBezTo>
                    <a:pt x="1659" y="79384"/>
                    <a:pt x="0" y="77725"/>
                    <a:pt x="0" y="75669"/>
                  </a:cubicBezTo>
                  <a:lnTo>
                    <a:pt x="0" y="3751"/>
                  </a:lnTo>
                  <a:cubicBezTo>
                    <a:pt x="0" y="1659"/>
                    <a:pt x="1659" y="0"/>
                    <a:pt x="3751" y="0"/>
                  </a:cubicBezTo>
                  <a:lnTo>
                    <a:pt x="43497" y="0"/>
                  </a:lnTo>
                  <a:cubicBezTo>
                    <a:pt x="45589" y="0"/>
                    <a:pt x="47248" y="1659"/>
                    <a:pt x="47248" y="3751"/>
                  </a:cubicBezTo>
                  <a:lnTo>
                    <a:pt x="47248" y="53668"/>
                  </a:lnTo>
                </a:path>
              </a:pathLst>
            </a:custGeom>
            <a:noFill/>
            <a:ln w="27950" cap="flat" cmpd="sng">
              <a:solidFill>
                <a:srgbClr val="00000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8"/>
            <p:cNvSpPr/>
            <p:nvPr/>
          </p:nvSpPr>
          <p:spPr>
            <a:xfrm>
              <a:off x="3562025" y="2790775"/>
              <a:ext cx="473400" cy="1247925"/>
            </a:xfrm>
            <a:custGeom>
              <a:avLst/>
              <a:gdLst/>
              <a:ahLst/>
              <a:cxnLst/>
              <a:rect l="l" t="t" r="r" b="b"/>
              <a:pathLst>
                <a:path w="18936" h="49917" fill="none" extrusionOk="0">
                  <a:moveTo>
                    <a:pt x="18935" y="14138"/>
                  </a:moveTo>
                  <a:lnTo>
                    <a:pt x="18935" y="3426"/>
                  </a:lnTo>
                  <a:cubicBezTo>
                    <a:pt x="18935" y="1551"/>
                    <a:pt x="17384" y="0"/>
                    <a:pt x="15509" y="0"/>
                  </a:cubicBezTo>
                  <a:lnTo>
                    <a:pt x="15509" y="0"/>
                  </a:lnTo>
                  <a:cubicBezTo>
                    <a:pt x="13597" y="0"/>
                    <a:pt x="12083" y="1551"/>
                    <a:pt x="12083" y="3426"/>
                  </a:cubicBezTo>
                  <a:lnTo>
                    <a:pt x="12083" y="29683"/>
                  </a:lnTo>
                  <a:lnTo>
                    <a:pt x="6168" y="24598"/>
                  </a:lnTo>
                  <a:cubicBezTo>
                    <a:pt x="4833" y="23227"/>
                    <a:pt x="2633" y="23227"/>
                    <a:pt x="1335" y="24598"/>
                  </a:cubicBezTo>
                  <a:lnTo>
                    <a:pt x="1335" y="24598"/>
                  </a:lnTo>
                  <a:cubicBezTo>
                    <a:pt x="0" y="25932"/>
                    <a:pt x="0" y="28096"/>
                    <a:pt x="1335" y="29395"/>
                  </a:cubicBezTo>
                  <a:lnTo>
                    <a:pt x="15509" y="47068"/>
                  </a:lnTo>
                  <a:lnTo>
                    <a:pt x="15509" y="49917"/>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8"/>
            <p:cNvSpPr/>
            <p:nvPr/>
          </p:nvSpPr>
          <p:spPr>
            <a:xfrm>
              <a:off x="4035400" y="3078400"/>
              <a:ext cx="171350" cy="283150"/>
            </a:xfrm>
            <a:custGeom>
              <a:avLst/>
              <a:gdLst/>
              <a:ahLst/>
              <a:cxnLst/>
              <a:rect l="l" t="t" r="r" b="b"/>
              <a:pathLst>
                <a:path w="6854" h="11326" fill="none" extrusionOk="0">
                  <a:moveTo>
                    <a:pt x="0" y="11217"/>
                  </a:moveTo>
                  <a:lnTo>
                    <a:pt x="0" y="3427"/>
                  </a:lnTo>
                  <a:cubicBezTo>
                    <a:pt x="0" y="1515"/>
                    <a:pt x="1515" y="0"/>
                    <a:pt x="3427" y="0"/>
                  </a:cubicBezTo>
                  <a:lnTo>
                    <a:pt x="3427" y="0"/>
                  </a:lnTo>
                  <a:cubicBezTo>
                    <a:pt x="5302" y="0"/>
                    <a:pt x="6853" y="1515"/>
                    <a:pt x="6853" y="3427"/>
                  </a:cubicBezTo>
                  <a:lnTo>
                    <a:pt x="6853" y="11326"/>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8"/>
            <p:cNvSpPr/>
            <p:nvPr/>
          </p:nvSpPr>
          <p:spPr>
            <a:xfrm>
              <a:off x="4205800" y="3126200"/>
              <a:ext cx="171350" cy="288550"/>
            </a:xfrm>
            <a:custGeom>
              <a:avLst/>
              <a:gdLst/>
              <a:ahLst/>
              <a:cxnLst/>
              <a:rect l="l" t="t" r="r" b="b"/>
              <a:pathLst>
                <a:path w="6854" h="11542" fill="none" extrusionOk="0">
                  <a:moveTo>
                    <a:pt x="1" y="3426"/>
                  </a:moveTo>
                  <a:cubicBezTo>
                    <a:pt x="1" y="1515"/>
                    <a:pt x="1516" y="0"/>
                    <a:pt x="3427" y="0"/>
                  </a:cubicBezTo>
                  <a:lnTo>
                    <a:pt x="3427" y="0"/>
                  </a:lnTo>
                  <a:cubicBezTo>
                    <a:pt x="5303" y="0"/>
                    <a:pt x="6854" y="1515"/>
                    <a:pt x="6854" y="3426"/>
                  </a:cubicBezTo>
                  <a:lnTo>
                    <a:pt x="6854" y="1154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8"/>
            <p:cNvSpPr/>
            <p:nvPr/>
          </p:nvSpPr>
          <p:spPr>
            <a:xfrm>
              <a:off x="4377125" y="3157750"/>
              <a:ext cx="171350" cy="894475"/>
            </a:xfrm>
            <a:custGeom>
              <a:avLst/>
              <a:gdLst/>
              <a:ahLst/>
              <a:cxnLst/>
              <a:rect l="l" t="t" r="r" b="b"/>
              <a:pathLst>
                <a:path w="6854" h="35779" fill="none" extrusionOk="0">
                  <a:moveTo>
                    <a:pt x="1" y="3427"/>
                  </a:moveTo>
                  <a:cubicBezTo>
                    <a:pt x="1" y="1515"/>
                    <a:pt x="1516" y="0"/>
                    <a:pt x="3427" y="0"/>
                  </a:cubicBezTo>
                  <a:lnTo>
                    <a:pt x="3427" y="0"/>
                  </a:lnTo>
                  <a:cubicBezTo>
                    <a:pt x="5303" y="0"/>
                    <a:pt x="6853" y="1515"/>
                    <a:pt x="6853" y="3427"/>
                  </a:cubicBezTo>
                  <a:lnTo>
                    <a:pt x="6853" y="23192"/>
                  </a:lnTo>
                  <a:lnTo>
                    <a:pt x="3427" y="32461"/>
                  </a:lnTo>
                  <a:lnTo>
                    <a:pt x="3427" y="35779"/>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8"/>
            <p:cNvSpPr/>
            <p:nvPr/>
          </p:nvSpPr>
          <p:spPr>
            <a:xfrm>
              <a:off x="3882100" y="4057625"/>
              <a:ext cx="642025" cy="88375"/>
            </a:xfrm>
            <a:custGeom>
              <a:avLst/>
              <a:gdLst/>
              <a:ahLst/>
              <a:cxnLst/>
              <a:rect l="l" t="t" r="r" b="b"/>
              <a:pathLst>
                <a:path w="25681" h="3535" fill="none" extrusionOk="0">
                  <a:moveTo>
                    <a:pt x="1" y="3535"/>
                  </a:moveTo>
                  <a:lnTo>
                    <a:pt x="1" y="0"/>
                  </a:lnTo>
                  <a:lnTo>
                    <a:pt x="25681" y="0"/>
                  </a:lnTo>
                  <a:lnTo>
                    <a:pt x="25681" y="3535"/>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
            <p:cNvSpPr/>
            <p:nvPr/>
          </p:nvSpPr>
          <p:spPr>
            <a:xfrm>
              <a:off x="3595375" y="1885475"/>
              <a:ext cx="257900" cy="25"/>
            </a:xfrm>
            <a:custGeom>
              <a:avLst/>
              <a:gdLst/>
              <a:ahLst/>
              <a:cxnLst/>
              <a:rect l="l" t="t" r="r" b="b"/>
              <a:pathLst>
                <a:path w="10316" h="1" fill="none" extrusionOk="0">
                  <a:moveTo>
                    <a:pt x="1" y="1"/>
                  </a:moveTo>
                  <a:lnTo>
                    <a:pt x="10316" y="1"/>
                  </a:lnTo>
                </a:path>
              </a:pathLst>
            </a:custGeom>
            <a:noFill/>
            <a:ln w="27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8"/>
            <p:cNvSpPr/>
            <p:nvPr/>
          </p:nvSpPr>
          <p:spPr>
            <a:xfrm>
              <a:off x="3246425" y="1990975"/>
              <a:ext cx="956700" cy="25"/>
            </a:xfrm>
            <a:custGeom>
              <a:avLst/>
              <a:gdLst/>
              <a:ahLst/>
              <a:cxnLst/>
              <a:rect l="l" t="t" r="r" b="b"/>
              <a:pathLst>
                <a:path w="38268" h="1" fill="none" extrusionOk="0">
                  <a:moveTo>
                    <a:pt x="1" y="0"/>
                  </a:moveTo>
                  <a:lnTo>
                    <a:pt x="38268" y="0"/>
                  </a:lnTo>
                </a:path>
              </a:pathLst>
            </a:custGeom>
            <a:noFill/>
            <a:ln w="27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8"/>
            <p:cNvSpPr/>
            <p:nvPr/>
          </p:nvSpPr>
          <p:spPr>
            <a:xfrm>
              <a:off x="4488025" y="2881825"/>
              <a:ext cx="36100" cy="36100"/>
            </a:xfrm>
            <a:custGeom>
              <a:avLst/>
              <a:gdLst/>
              <a:ahLst/>
              <a:cxnLst/>
              <a:rect l="l" t="t" r="r" b="b"/>
              <a:pathLst>
                <a:path w="1444" h="1444" extrusionOk="0">
                  <a:moveTo>
                    <a:pt x="722" y="1"/>
                  </a:moveTo>
                  <a:cubicBezTo>
                    <a:pt x="326" y="1"/>
                    <a:pt x="1" y="325"/>
                    <a:pt x="1" y="722"/>
                  </a:cubicBezTo>
                  <a:cubicBezTo>
                    <a:pt x="1" y="1155"/>
                    <a:pt x="326" y="1444"/>
                    <a:pt x="722" y="1444"/>
                  </a:cubicBezTo>
                  <a:cubicBezTo>
                    <a:pt x="1119" y="1444"/>
                    <a:pt x="1444" y="1155"/>
                    <a:pt x="1444" y="722"/>
                  </a:cubicBezTo>
                  <a:cubicBezTo>
                    <a:pt x="1444" y="325"/>
                    <a:pt x="1119"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8"/>
            <p:cNvSpPr/>
            <p:nvPr/>
          </p:nvSpPr>
          <p:spPr>
            <a:xfrm>
              <a:off x="4483525" y="2878225"/>
              <a:ext cx="45100" cy="45100"/>
            </a:xfrm>
            <a:custGeom>
              <a:avLst/>
              <a:gdLst/>
              <a:ahLst/>
              <a:cxnLst/>
              <a:rect l="l" t="t" r="r" b="b"/>
              <a:pathLst>
                <a:path w="1804" h="1804" extrusionOk="0">
                  <a:moveTo>
                    <a:pt x="902" y="361"/>
                  </a:moveTo>
                  <a:cubicBezTo>
                    <a:pt x="1227" y="361"/>
                    <a:pt x="1443" y="578"/>
                    <a:pt x="1443" y="902"/>
                  </a:cubicBezTo>
                  <a:cubicBezTo>
                    <a:pt x="1443" y="1191"/>
                    <a:pt x="1227" y="1407"/>
                    <a:pt x="902" y="1407"/>
                  </a:cubicBezTo>
                  <a:cubicBezTo>
                    <a:pt x="614" y="1407"/>
                    <a:pt x="361" y="1191"/>
                    <a:pt x="361" y="902"/>
                  </a:cubicBezTo>
                  <a:cubicBezTo>
                    <a:pt x="361" y="578"/>
                    <a:pt x="614" y="361"/>
                    <a:pt x="902" y="361"/>
                  </a:cubicBezTo>
                  <a:close/>
                  <a:moveTo>
                    <a:pt x="902" y="1"/>
                  </a:moveTo>
                  <a:cubicBezTo>
                    <a:pt x="433" y="1"/>
                    <a:pt x="1" y="397"/>
                    <a:pt x="1" y="902"/>
                  </a:cubicBezTo>
                  <a:cubicBezTo>
                    <a:pt x="1" y="1371"/>
                    <a:pt x="433" y="1804"/>
                    <a:pt x="902" y="1804"/>
                  </a:cubicBezTo>
                  <a:cubicBezTo>
                    <a:pt x="1407" y="1804"/>
                    <a:pt x="1804" y="1371"/>
                    <a:pt x="1804" y="902"/>
                  </a:cubicBezTo>
                  <a:cubicBezTo>
                    <a:pt x="1804" y="397"/>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8"/>
            <p:cNvSpPr/>
            <p:nvPr/>
          </p:nvSpPr>
          <p:spPr>
            <a:xfrm>
              <a:off x="4589925" y="2790775"/>
              <a:ext cx="36100" cy="36075"/>
            </a:xfrm>
            <a:custGeom>
              <a:avLst/>
              <a:gdLst/>
              <a:ahLst/>
              <a:cxnLst/>
              <a:rect l="l" t="t" r="r" b="b"/>
              <a:pathLst>
                <a:path w="1444" h="1443" extrusionOk="0">
                  <a:moveTo>
                    <a:pt x="722" y="0"/>
                  </a:moveTo>
                  <a:cubicBezTo>
                    <a:pt x="325" y="0"/>
                    <a:pt x="1" y="325"/>
                    <a:pt x="1" y="721"/>
                  </a:cubicBezTo>
                  <a:cubicBezTo>
                    <a:pt x="1" y="1118"/>
                    <a:pt x="325" y="1443"/>
                    <a:pt x="722" y="1443"/>
                  </a:cubicBezTo>
                  <a:cubicBezTo>
                    <a:pt x="1119" y="1443"/>
                    <a:pt x="1443" y="1118"/>
                    <a:pt x="1443" y="721"/>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8"/>
            <p:cNvSpPr/>
            <p:nvPr/>
          </p:nvSpPr>
          <p:spPr>
            <a:xfrm>
              <a:off x="4585425" y="2786250"/>
              <a:ext cx="45100" cy="45125"/>
            </a:xfrm>
            <a:custGeom>
              <a:avLst/>
              <a:gdLst/>
              <a:ahLst/>
              <a:cxnLst/>
              <a:rect l="l" t="t" r="r" b="b"/>
              <a:pathLst>
                <a:path w="1804" h="1805" extrusionOk="0">
                  <a:moveTo>
                    <a:pt x="902" y="361"/>
                  </a:moveTo>
                  <a:cubicBezTo>
                    <a:pt x="1226" y="361"/>
                    <a:pt x="1443" y="614"/>
                    <a:pt x="1443" y="902"/>
                  </a:cubicBezTo>
                  <a:cubicBezTo>
                    <a:pt x="1443" y="1227"/>
                    <a:pt x="1226" y="1443"/>
                    <a:pt x="902" y="1443"/>
                  </a:cubicBezTo>
                  <a:cubicBezTo>
                    <a:pt x="577" y="1443"/>
                    <a:pt x="361" y="1227"/>
                    <a:pt x="361" y="902"/>
                  </a:cubicBezTo>
                  <a:cubicBezTo>
                    <a:pt x="361" y="614"/>
                    <a:pt x="577" y="361"/>
                    <a:pt x="902" y="361"/>
                  </a:cubicBezTo>
                  <a:close/>
                  <a:moveTo>
                    <a:pt x="902" y="1"/>
                  </a:moveTo>
                  <a:cubicBezTo>
                    <a:pt x="397" y="1"/>
                    <a:pt x="0" y="434"/>
                    <a:pt x="0" y="902"/>
                  </a:cubicBezTo>
                  <a:cubicBezTo>
                    <a:pt x="0" y="1407"/>
                    <a:pt x="397" y="1804"/>
                    <a:pt x="902" y="1804"/>
                  </a:cubicBezTo>
                  <a:cubicBezTo>
                    <a:pt x="1371" y="1804"/>
                    <a:pt x="1804" y="1407"/>
                    <a:pt x="1804" y="902"/>
                  </a:cubicBezTo>
                  <a:cubicBezTo>
                    <a:pt x="1804" y="434"/>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8"/>
            <p:cNvSpPr/>
            <p:nvPr/>
          </p:nvSpPr>
          <p:spPr>
            <a:xfrm>
              <a:off x="4083175" y="2162300"/>
              <a:ext cx="36100" cy="36075"/>
            </a:xfrm>
            <a:custGeom>
              <a:avLst/>
              <a:gdLst/>
              <a:ahLst/>
              <a:cxnLst/>
              <a:rect l="l" t="t" r="r" b="b"/>
              <a:pathLst>
                <a:path w="1444" h="1443" extrusionOk="0">
                  <a:moveTo>
                    <a:pt x="722" y="0"/>
                  </a:moveTo>
                  <a:cubicBezTo>
                    <a:pt x="325" y="0"/>
                    <a:pt x="1" y="325"/>
                    <a:pt x="1" y="722"/>
                  </a:cubicBezTo>
                  <a:cubicBezTo>
                    <a:pt x="1" y="1118"/>
                    <a:pt x="325" y="1443"/>
                    <a:pt x="722" y="1443"/>
                  </a:cubicBezTo>
                  <a:cubicBezTo>
                    <a:pt x="1155" y="1443"/>
                    <a:pt x="1444" y="1118"/>
                    <a:pt x="1444" y="722"/>
                  </a:cubicBezTo>
                  <a:cubicBezTo>
                    <a:pt x="1444" y="325"/>
                    <a:pt x="1155"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8"/>
            <p:cNvSpPr/>
            <p:nvPr/>
          </p:nvSpPr>
          <p:spPr>
            <a:xfrm>
              <a:off x="4078675" y="2157775"/>
              <a:ext cx="45100" cy="45125"/>
            </a:xfrm>
            <a:custGeom>
              <a:avLst/>
              <a:gdLst/>
              <a:ahLst/>
              <a:cxnLst/>
              <a:rect l="l" t="t" r="r" b="b"/>
              <a:pathLst>
                <a:path w="1804" h="1805" extrusionOk="0">
                  <a:moveTo>
                    <a:pt x="902" y="362"/>
                  </a:moveTo>
                  <a:cubicBezTo>
                    <a:pt x="1227" y="362"/>
                    <a:pt x="1515" y="578"/>
                    <a:pt x="1443" y="903"/>
                  </a:cubicBezTo>
                  <a:cubicBezTo>
                    <a:pt x="1443" y="1191"/>
                    <a:pt x="1227" y="1444"/>
                    <a:pt x="902" y="1444"/>
                  </a:cubicBezTo>
                  <a:cubicBezTo>
                    <a:pt x="614" y="1444"/>
                    <a:pt x="397" y="1191"/>
                    <a:pt x="397" y="903"/>
                  </a:cubicBezTo>
                  <a:cubicBezTo>
                    <a:pt x="397" y="578"/>
                    <a:pt x="614" y="362"/>
                    <a:pt x="902" y="362"/>
                  </a:cubicBezTo>
                  <a:close/>
                  <a:moveTo>
                    <a:pt x="902" y="1"/>
                  </a:moveTo>
                  <a:cubicBezTo>
                    <a:pt x="433" y="1"/>
                    <a:pt x="0" y="398"/>
                    <a:pt x="0" y="903"/>
                  </a:cubicBezTo>
                  <a:cubicBezTo>
                    <a:pt x="0" y="1408"/>
                    <a:pt x="433" y="1804"/>
                    <a:pt x="902" y="1804"/>
                  </a:cubicBezTo>
                  <a:cubicBezTo>
                    <a:pt x="1407" y="1804"/>
                    <a:pt x="1804" y="1408"/>
                    <a:pt x="1804" y="903"/>
                  </a:cubicBezTo>
                  <a:cubicBezTo>
                    <a:pt x="1804" y="398"/>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8"/>
            <p:cNvSpPr/>
            <p:nvPr/>
          </p:nvSpPr>
          <p:spPr>
            <a:xfrm>
              <a:off x="4488025" y="1748425"/>
              <a:ext cx="36100" cy="36100"/>
            </a:xfrm>
            <a:custGeom>
              <a:avLst/>
              <a:gdLst/>
              <a:ahLst/>
              <a:cxnLst/>
              <a:rect l="l" t="t" r="r" b="b"/>
              <a:pathLst>
                <a:path w="1444" h="1444" extrusionOk="0">
                  <a:moveTo>
                    <a:pt x="722" y="0"/>
                  </a:moveTo>
                  <a:cubicBezTo>
                    <a:pt x="326" y="0"/>
                    <a:pt x="1" y="325"/>
                    <a:pt x="1" y="722"/>
                  </a:cubicBezTo>
                  <a:cubicBezTo>
                    <a:pt x="1" y="1119"/>
                    <a:pt x="326" y="1443"/>
                    <a:pt x="722" y="1443"/>
                  </a:cubicBezTo>
                  <a:cubicBezTo>
                    <a:pt x="1119" y="1443"/>
                    <a:pt x="1444" y="1119"/>
                    <a:pt x="1444" y="722"/>
                  </a:cubicBezTo>
                  <a:cubicBezTo>
                    <a:pt x="1444"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8"/>
            <p:cNvSpPr/>
            <p:nvPr/>
          </p:nvSpPr>
          <p:spPr>
            <a:xfrm>
              <a:off x="4483525" y="1743925"/>
              <a:ext cx="45100" cy="45100"/>
            </a:xfrm>
            <a:custGeom>
              <a:avLst/>
              <a:gdLst/>
              <a:ahLst/>
              <a:cxnLst/>
              <a:rect l="l" t="t" r="r" b="b"/>
              <a:pathLst>
                <a:path w="1804" h="1804" extrusionOk="0">
                  <a:moveTo>
                    <a:pt x="902" y="361"/>
                  </a:moveTo>
                  <a:cubicBezTo>
                    <a:pt x="1227" y="361"/>
                    <a:pt x="1443" y="577"/>
                    <a:pt x="1443" y="902"/>
                  </a:cubicBezTo>
                  <a:cubicBezTo>
                    <a:pt x="1443" y="1226"/>
                    <a:pt x="1227" y="1443"/>
                    <a:pt x="902" y="1443"/>
                  </a:cubicBezTo>
                  <a:cubicBezTo>
                    <a:pt x="614" y="1443"/>
                    <a:pt x="361" y="1226"/>
                    <a:pt x="361" y="902"/>
                  </a:cubicBezTo>
                  <a:cubicBezTo>
                    <a:pt x="361" y="577"/>
                    <a:pt x="614" y="361"/>
                    <a:pt x="902" y="361"/>
                  </a:cubicBezTo>
                  <a:close/>
                  <a:moveTo>
                    <a:pt x="902" y="0"/>
                  </a:moveTo>
                  <a:cubicBezTo>
                    <a:pt x="433" y="0"/>
                    <a:pt x="1" y="397"/>
                    <a:pt x="1" y="902"/>
                  </a:cubicBezTo>
                  <a:cubicBezTo>
                    <a:pt x="1" y="1407"/>
                    <a:pt x="433" y="1803"/>
                    <a:pt x="902" y="1803"/>
                  </a:cubicBezTo>
                  <a:cubicBezTo>
                    <a:pt x="1407" y="1803"/>
                    <a:pt x="1804" y="1407"/>
                    <a:pt x="1804" y="902"/>
                  </a:cubicBezTo>
                  <a:cubicBezTo>
                    <a:pt x="1804" y="397"/>
                    <a:pt x="1407"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8"/>
            <p:cNvSpPr/>
            <p:nvPr/>
          </p:nvSpPr>
          <p:spPr>
            <a:xfrm>
              <a:off x="3228400" y="1619475"/>
              <a:ext cx="36075" cy="36100"/>
            </a:xfrm>
            <a:custGeom>
              <a:avLst/>
              <a:gdLst/>
              <a:ahLst/>
              <a:cxnLst/>
              <a:rect l="l" t="t" r="r" b="b"/>
              <a:pathLst>
                <a:path w="1443" h="1444" extrusionOk="0">
                  <a:moveTo>
                    <a:pt x="722" y="1"/>
                  </a:moveTo>
                  <a:cubicBezTo>
                    <a:pt x="325" y="1"/>
                    <a:pt x="0" y="325"/>
                    <a:pt x="0" y="722"/>
                  </a:cubicBezTo>
                  <a:cubicBezTo>
                    <a:pt x="0" y="1155"/>
                    <a:pt x="325" y="1444"/>
                    <a:pt x="722" y="1444"/>
                  </a:cubicBezTo>
                  <a:cubicBezTo>
                    <a:pt x="1118" y="1444"/>
                    <a:pt x="1443" y="1155"/>
                    <a:pt x="1443" y="722"/>
                  </a:cubicBezTo>
                  <a:cubicBezTo>
                    <a:pt x="1443" y="325"/>
                    <a:pt x="1118"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8"/>
            <p:cNvSpPr/>
            <p:nvPr/>
          </p:nvSpPr>
          <p:spPr>
            <a:xfrm>
              <a:off x="3223875" y="1615875"/>
              <a:ext cx="45125" cy="45100"/>
            </a:xfrm>
            <a:custGeom>
              <a:avLst/>
              <a:gdLst/>
              <a:ahLst/>
              <a:cxnLst/>
              <a:rect l="l" t="t" r="r" b="b"/>
              <a:pathLst>
                <a:path w="1805" h="1804" extrusionOk="0">
                  <a:moveTo>
                    <a:pt x="903" y="361"/>
                  </a:moveTo>
                  <a:cubicBezTo>
                    <a:pt x="1227" y="361"/>
                    <a:pt x="1444" y="578"/>
                    <a:pt x="1444" y="902"/>
                  </a:cubicBezTo>
                  <a:cubicBezTo>
                    <a:pt x="1444" y="1191"/>
                    <a:pt x="1227" y="1443"/>
                    <a:pt x="903" y="1443"/>
                  </a:cubicBezTo>
                  <a:cubicBezTo>
                    <a:pt x="578" y="1443"/>
                    <a:pt x="362" y="1191"/>
                    <a:pt x="362" y="902"/>
                  </a:cubicBezTo>
                  <a:cubicBezTo>
                    <a:pt x="362" y="578"/>
                    <a:pt x="578" y="361"/>
                    <a:pt x="903" y="361"/>
                  </a:cubicBezTo>
                  <a:close/>
                  <a:moveTo>
                    <a:pt x="903" y="1"/>
                  </a:moveTo>
                  <a:cubicBezTo>
                    <a:pt x="398" y="1"/>
                    <a:pt x="1" y="397"/>
                    <a:pt x="1" y="902"/>
                  </a:cubicBezTo>
                  <a:cubicBezTo>
                    <a:pt x="1" y="1371"/>
                    <a:pt x="398" y="1804"/>
                    <a:pt x="903" y="1804"/>
                  </a:cubicBezTo>
                  <a:cubicBezTo>
                    <a:pt x="1408" y="1804"/>
                    <a:pt x="1804" y="1371"/>
                    <a:pt x="1804" y="902"/>
                  </a:cubicBezTo>
                  <a:cubicBezTo>
                    <a:pt x="1804" y="397"/>
                    <a:pt x="1408" y="1"/>
                    <a:pt x="9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8"/>
            <p:cNvSpPr/>
            <p:nvPr/>
          </p:nvSpPr>
          <p:spPr>
            <a:xfrm>
              <a:off x="2923625" y="2285825"/>
              <a:ext cx="36100" cy="36100"/>
            </a:xfrm>
            <a:custGeom>
              <a:avLst/>
              <a:gdLst/>
              <a:ahLst/>
              <a:cxnLst/>
              <a:rect l="l" t="t" r="r" b="b"/>
              <a:pathLst>
                <a:path w="1444" h="1444" extrusionOk="0">
                  <a:moveTo>
                    <a:pt x="722" y="0"/>
                  </a:moveTo>
                  <a:cubicBezTo>
                    <a:pt x="325" y="0"/>
                    <a:pt x="1" y="325"/>
                    <a:pt x="1" y="722"/>
                  </a:cubicBezTo>
                  <a:cubicBezTo>
                    <a:pt x="1" y="1119"/>
                    <a:pt x="325" y="1443"/>
                    <a:pt x="722" y="1443"/>
                  </a:cubicBezTo>
                  <a:cubicBezTo>
                    <a:pt x="1119" y="1443"/>
                    <a:pt x="1443" y="1119"/>
                    <a:pt x="1443" y="722"/>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8"/>
            <p:cNvSpPr/>
            <p:nvPr/>
          </p:nvSpPr>
          <p:spPr>
            <a:xfrm>
              <a:off x="2919125" y="2281325"/>
              <a:ext cx="45100" cy="45100"/>
            </a:xfrm>
            <a:custGeom>
              <a:avLst/>
              <a:gdLst/>
              <a:ahLst/>
              <a:cxnLst/>
              <a:rect l="l" t="t" r="r" b="b"/>
              <a:pathLst>
                <a:path w="1804" h="1804" extrusionOk="0">
                  <a:moveTo>
                    <a:pt x="902" y="361"/>
                  </a:moveTo>
                  <a:cubicBezTo>
                    <a:pt x="1227" y="361"/>
                    <a:pt x="1443" y="649"/>
                    <a:pt x="1443" y="902"/>
                  </a:cubicBezTo>
                  <a:cubicBezTo>
                    <a:pt x="1443" y="1226"/>
                    <a:pt x="1227" y="1443"/>
                    <a:pt x="902" y="1443"/>
                  </a:cubicBezTo>
                  <a:cubicBezTo>
                    <a:pt x="613" y="1443"/>
                    <a:pt x="361" y="1226"/>
                    <a:pt x="361" y="902"/>
                  </a:cubicBezTo>
                  <a:cubicBezTo>
                    <a:pt x="361" y="613"/>
                    <a:pt x="613" y="361"/>
                    <a:pt x="902" y="361"/>
                  </a:cubicBezTo>
                  <a:close/>
                  <a:moveTo>
                    <a:pt x="902" y="0"/>
                  </a:moveTo>
                  <a:cubicBezTo>
                    <a:pt x="433" y="0"/>
                    <a:pt x="0" y="433"/>
                    <a:pt x="0" y="902"/>
                  </a:cubicBezTo>
                  <a:cubicBezTo>
                    <a:pt x="0" y="1407"/>
                    <a:pt x="433" y="1803"/>
                    <a:pt x="902" y="1803"/>
                  </a:cubicBezTo>
                  <a:cubicBezTo>
                    <a:pt x="1407" y="1803"/>
                    <a:pt x="1804" y="1407"/>
                    <a:pt x="1804" y="902"/>
                  </a:cubicBezTo>
                  <a:cubicBezTo>
                    <a:pt x="1804" y="433"/>
                    <a:pt x="1407"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8"/>
            <p:cNvSpPr/>
            <p:nvPr/>
          </p:nvSpPr>
          <p:spPr>
            <a:xfrm>
              <a:off x="2791075" y="2421975"/>
              <a:ext cx="36100" cy="36100"/>
            </a:xfrm>
            <a:custGeom>
              <a:avLst/>
              <a:gdLst/>
              <a:ahLst/>
              <a:cxnLst/>
              <a:rect l="l" t="t" r="r" b="b"/>
              <a:pathLst>
                <a:path w="1444" h="1444" extrusionOk="0">
                  <a:moveTo>
                    <a:pt x="722" y="1"/>
                  </a:moveTo>
                  <a:cubicBezTo>
                    <a:pt x="325" y="1"/>
                    <a:pt x="1" y="325"/>
                    <a:pt x="1" y="722"/>
                  </a:cubicBezTo>
                  <a:cubicBezTo>
                    <a:pt x="1" y="1155"/>
                    <a:pt x="325" y="1443"/>
                    <a:pt x="722" y="1443"/>
                  </a:cubicBezTo>
                  <a:cubicBezTo>
                    <a:pt x="1119" y="1443"/>
                    <a:pt x="1443" y="1155"/>
                    <a:pt x="1443" y="722"/>
                  </a:cubicBezTo>
                  <a:cubicBezTo>
                    <a:pt x="1443" y="325"/>
                    <a:pt x="1119"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8"/>
            <p:cNvSpPr/>
            <p:nvPr/>
          </p:nvSpPr>
          <p:spPr>
            <a:xfrm>
              <a:off x="2786575" y="2418375"/>
              <a:ext cx="45100" cy="45100"/>
            </a:xfrm>
            <a:custGeom>
              <a:avLst/>
              <a:gdLst/>
              <a:ahLst/>
              <a:cxnLst/>
              <a:rect l="l" t="t" r="r" b="b"/>
              <a:pathLst>
                <a:path w="1804" h="1804" extrusionOk="0">
                  <a:moveTo>
                    <a:pt x="902" y="289"/>
                  </a:moveTo>
                  <a:cubicBezTo>
                    <a:pt x="1227" y="289"/>
                    <a:pt x="1479" y="577"/>
                    <a:pt x="1443" y="830"/>
                  </a:cubicBezTo>
                  <a:cubicBezTo>
                    <a:pt x="1443" y="1154"/>
                    <a:pt x="1191" y="1371"/>
                    <a:pt x="902" y="1371"/>
                  </a:cubicBezTo>
                  <a:cubicBezTo>
                    <a:pt x="577" y="1371"/>
                    <a:pt x="361" y="1154"/>
                    <a:pt x="361" y="830"/>
                  </a:cubicBezTo>
                  <a:cubicBezTo>
                    <a:pt x="361" y="541"/>
                    <a:pt x="577" y="289"/>
                    <a:pt x="902" y="289"/>
                  </a:cubicBezTo>
                  <a:close/>
                  <a:moveTo>
                    <a:pt x="902" y="0"/>
                  </a:moveTo>
                  <a:cubicBezTo>
                    <a:pt x="397" y="0"/>
                    <a:pt x="0" y="397"/>
                    <a:pt x="0" y="902"/>
                  </a:cubicBezTo>
                  <a:cubicBezTo>
                    <a:pt x="0" y="1371"/>
                    <a:pt x="397" y="1804"/>
                    <a:pt x="902" y="1804"/>
                  </a:cubicBezTo>
                  <a:cubicBezTo>
                    <a:pt x="1407" y="1804"/>
                    <a:pt x="1804" y="1371"/>
                    <a:pt x="1804" y="902"/>
                  </a:cubicBezTo>
                  <a:cubicBezTo>
                    <a:pt x="1804" y="397"/>
                    <a:pt x="1371"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8"/>
            <p:cNvSpPr/>
            <p:nvPr/>
          </p:nvSpPr>
          <p:spPr>
            <a:xfrm>
              <a:off x="2991250" y="2698800"/>
              <a:ext cx="36100" cy="36075"/>
            </a:xfrm>
            <a:custGeom>
              <a:avLst/>
              <a:gdLst/>
              <a:ahLst/>
              <a:cxnLst/>
              <a:rect l="l" t="t" r="r" b="b"/>
              <a:pathLst>
                <a:path w="1444" h="1443" extrusionOk="0">
                  <a:moveTo>
                    <a:pt x="722" y="0"/>
                  </a:moveTo>
                  <a:cubicBezTo>
                    <a:pt x="325" y="0"/>
                    <a:pt x="1" y="325"/>
                    <a:pt x="1" y="722"/>
                  </a:cubicBezTo>
                  <a:cubicBezTo>
                    <a:pt x="1" y="1118"/>
                    <a:pt x="325" y="1443"/>
                    <a:pt x="722" y="1443"/>
                  </a:cubicBezTo>
                  <a:cubicBezTo>
                    <a:pt x="1119" y="1443"/>
                    <a:pt x="1443" y="1118"/>
                    <a:pt x="1443" y="722"/>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8"/>
            <p:cNvSpPr/>
            <p:nvPr/>
          </p:nvSpPr>
          <p:spPr>
            <a:xfrm>
              <a:off x="2986750" y="2694275"/>
              <a:ext cx="45100" cy="45125"/>
            </a:xfrm>
            <a:custGeom>
              <a:avLst/>
              <a:gdLst/>
              <a:ahLst/>
              <a:cxnLst/>
              <a:rect l="l" t="t" r="r" b="b"/>
              <a:pathLst>
                <a:path w="1804" h="1805" extrusionOk="0">
                  <a:moveTo>
                    <a:pt x="902" y="362"/>
                  </a:moveTo>
                  <a:cubicBezTo>
                    <a:pt x="1227" y="362"/>
                    <a:pt x="1443" y="578"/>
                    <a:pt x="1443" y="903"/>
                  </a:cubicBezTo>
                  <a:cubicBezTo>
                    <a:pt x="1443" y="1191"/>
                    <a:pt x="1227" y="1444"/>
                    <a:pt x="902" y="1444"/>
                  </a:cubicBezTo>
                  <a:cubicBezTo>
                    <a:pt x="613" y="1444"/>
                    <a:pt x="361" y="1191"/>
                    <a:pt x="361" y="903"/>
                  </a:cubicBezTo>
                  <a:cubicBezTo>
                    <a:pt x="361" y="578"/>
                    <a:pt x="613" y="362"/>
                    <a:pt x="902" y="362"/>
                  </a:cubicBezTo>
                  <a:close/>
                  <a:moveTo>
                    <a:pt x="902" y="1"/>
                  </a:moveTo>
                  <a:cubicBezTo>
                    <a:pt x="433" y="1"/>
                    <a:pt x="0" y="398"/>
                    <a:pt x="0" y="903"/>
                  </a:cubicBezTo>
                  <a:cubicBezTo>
                    <a:pt x="0" y="1407"/>
                    <a:pt x="433" y="1804"/>
                    <a:pt x="902" y="1804"/>
                  </a:cubicBezTo>
                  <a:cubicBezTo>
                    <a:pt x="1407" y="1804"/>
                    <a:pt x="1804" y="1407"/>
                    <a:pt x="1804" y="903"/>
                  </a:cubicBezTo>
                  <a:cubicBezTo>
                    <a:pt x="1804" y="398"/>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a:off x="3492575" y="3202825"/>
              <a:ext cx="37000" cy="36100"/>
            </a:xfrm>
            <a:custGeom>
              <a:avLst/>
              <a:gdLst/>
              <a:ahLst/>
              <a:cxnLst/>
              <a:rect l="l" t="t" r="r" b="b"/>
              <a:pathLst>
                <a:path w="1480" h="1444" extrusionOk="0">
                  <a:moveTo>
                    <a:pt x="758" y="1"/>
                  </a:moveTo>
                  <a:cubicBezTo>
                    <a:pt x="326" y="1"/>
                    <a:pt x="1" y="289"/>
                    <a:pt x="1" y="722"/>
                  </a:cubicBezTo>
                  <a:cubicBezTo>
                    <a:pt x="1" y="1119"/>
                    <a:pt x="326" y="1443"/>
                    <a:pt x="758" y="1443"/>
                  </a:cubicBezTo>
                  <a:cubicBezTo>
                    <a:pt x="1155" y="1443"/>
                    <a:pt x="1480" y="1119"/>
                    <a:pt x="1480" y="722"/>
                  </a:cubicBezTo>
                  <a:cubicBezTo>
                    <a:pt x="1480" y="289"/>
                    <a:pt x="1155" y="1"/>
                    <a:pt x="7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a:off x="3488975" y="3198325"/>
              <a:ext cx="45100" cy="45100"/>
            </a:xfrm>
            <a:custGeom>
              <a:avLst/>
              <a:gdLst/>
              <a:ahLst/>
              <a:cxnLst/>
              <a:rect l="l" t="t" r="r" b="b"/>
              <a:pathLst>
                <a:path w="1804" h="1804" extrusionOk="0">
                  <a:moveTo>
                    <a:pt x="902" y="325"/>
                  </a:moveTo>
                  <a:cubicBezTo>
                    <a:pt x="1191" y="325"/>
                    <a:pt x="1443" y="577"/>
                    <a:pt x="1443" y="866"/>
                  </a:cubicBezTo>
                  <a:cubicBezTo>
                    <a:pt x="1443" y="1191"/>
                    <a:pt x="1191" y="1407"/>
                    <a:pt x="902" y="1407"/>
                  </a:cubicBezTo>
                  <a:cubicBezTo>
                    <a:pt x="578" y="1407"/>
                    <a:pt x="361" y="1191"/>
                    <a:pt x="361" y="866"/>
                  </a:cubicBezTo>
                  <a:cubicBezTo>
                    <a:pt x="361" y="577"/>
                    <a:pt x="578" y="325"/>
                    <a:pt x="902" y="325"/>
                  </a:cubicBezTo>
                  <a:close/>
                  <a:moveTo>
                    <a:pt x="902" y="0"/>
                  </a:moveTo>
                  <a:cubicBezTo>
                    <a:pt x="397" y="0"/>
                    <a:pt x="1" y="397"/>
                    <a:pt x="1" y="902"/>
                  </a:cubicBezTo>
                  <a:cubicBezTo>
                    <a:pt x="1" y="1371"/>
                    <a:pt x="397" y="1804"/>
                    <a:pt x="902" y="1804"/>
                  </a:cubicBezTo>
                  <a:cubicBezTo>
                    <a:pt x="1371" y="1804"/>
                    <a:pt x="1804" y="1371"/>
                    <a:pt x="1804" y="902"/>
                  </a:cubicBezTo>
                  <a:cubicBezTo>
                    <a:pt x="1804" y="397"/>
                    <a:pt x="1371"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18"/>
          <p:cNvSpPr txBox="1"/>
          <p:nvPr/>
        </p:nvSpPr>
        <p:spPr>
          <a:xfrm>
            <a:off x="1536400" y="571500"/>
            <a:ext cx="59556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4000">
                <a:latin typeface="Poppins SemiBold"/>
                <a:ea typeface="Poppins SemiBold"/>
                <a:cs typeface="Poppins SemiBold"/>
                <a:sym typeface="Poppins SemiBold"/>
              </a:rPr>
              <a:t>Let’s Review</a:t>
            </a:r>
            <a:endParaRPr sz="4000">
              <a:latin typeface="Poppins SemiBold"/>
              <a:ea typeface="Poppins SemiBold"/>
              <a:cs typeface="Poppins SemiBold"/>
              <a:sym typeface="Poppins SemiBold"/>
            </a:endParaRPr>
          </a:p>
        </p:txBody>
      </p:sp>
      <p:sp>
        <p:nvSpPr>
          <p:cNvPr id="277" name="Google Shape;277;p18"/>
          <p:cNvSpPr txBox="1">
            <a:spLocks noGrp="1"/>
          </p:cNvSpPr>
          <p:nvPr>
            <p:ph type="body" idx="1"/>
          </p:nvPr>
        </p:nvSpPr>
        <p:spPr>
          <a:xfrm>
            <a:off x="1032525" y="1747550"/>
            <a:ext cx="7539900" cy="2601900"/>
          </a:xfrm>
          <a:prstGeom prst="rect">
            <a:avLst/>
          </a:prstGeom>
        </p:spPr>
        <p:txBody>
          <a:bodyPr spcFirstLastPara="1" wrap="square" lIns="0" tIns="0" rIns="0" bIns="0" anchor="t" anchorCtr="0">
            <a:noAutofit/>
          </a:bodyPr>
          <a:lstStyle>
            <a:lvl1pPr marL="457200" lvl="0" indent="-304800" rtl="0">
              <a:lnSpc>
                <a:spcPct val="115000"/>
              </a:lnSpc>
              <a:spcBef>
                <a:spcPts val="0"/>
              </a:spcBef>
              <a:spcAft>
                <a:spcPts val="0"/>
              </a:spcAft>
              <a:buSzPts val="1200"/>
              <a:buChar char="●"/>
              <a:defRPr/>
            </a:lvl1pPr>
            <a:lvl2pPr marL="914400" lvl="1" indent="-304800" rtl="0">
              <a:lnSpc>
                <a:spcPct val="115000"/>
              </a:lnSpc>
              <a:spcBef>
                <a:spcPts val="1600"/>
              </a:spcBef>
              <a:spcAft>
                <a:spcPts val="0"/>
              </a:spcAft>
              <a:buSzPts val="1200"/>
              <a:buChar char="○"/>
              <a:defRPr/>
            </a:lvl2pPr>
            <a:lvl3pPr marL="1371600" lvl="2" indent="-304800" rtl="0">
              <a:lnSpc>
                <a:spcPct val="115000"/>
              </a:lnSpc>
              <a:spcBef>
                <a:spcPts val="1600"/>
              </a:spcBef>
              <a:spcAft>
                <a:spcPts val="0"/>
              </a:spcAft>
              <a:buSzPts val="1200"/>
              <a:buChar char="■"/>
              <a:defRPr/>
            </a:lvl3pPr>
            <a:lvl4pPr marL="1828800" lvl="3" indent="-304800" rtl="0">
              <a:lnSpc>
                <a:spcPct val="115000"/>
              </a:lnSpc>
              <a:spcBef>
                <a:spcPts val="1600"/>
              </a:spcBef>
              <a:spcAft>
                <a:spcPts val="0"/>
              </a:spcAft>
              <a:buSzPts val="1200"/>
              <a:buChar char="●"/>
              <a:defRPr/>
            </a:lvl4pPr>
            <a:lvl5pPr marL="2286000" lvl="4" indent="-304800" rtl="0">
              <a:lnSpc>
                <a:spcPct val="115000"/>
              </a:lnSpc>
              <a:spcBef>
                <a:spcPts val="1600"/>
              </a:spcBef>
              <a:spcAft>
                <a:spcPts val="0"/>
              </a:spcAft>
              <a:buSzPts val="1200"/>
              <a:buChar char="○"/>
              <a:defRPr/>
            </a:lvl5pPr>
            <a:lvl6pPr marL="2743200" lvl="5" indent="-304800" rtl="0">
              <a:lnSpc>
                <a:spcPct val="115000"/>
              </a:lnSpc>
              <a:spcBef>
                <a:spcPts val="1600"/>
              </a:spcBef>
              <a:spcAft>
                <a:spcPts val="0"/>
              </a:spcAft>
              <a:buSzPts val="1200"/>
              <a:buChar char="■"/>
              <a:defRPr/>
            </a:lvl6pPr>
            <a:lvl7pPr marL="3200400" lvl="6" indent="-304800" rtl="0">
              <a:lnSpc>
                <a:spcPct val="115000"/>
              </a:lnSpc>
              <a:spcBef>
                <a:spcPts val="1600"/>
              </a:spcBef>
              <a:spcAft>
                <a:spcPts val="0"/>
              </a:spcAft>
              <a:buSzPts val="1200"/>
              <a:buChar char="●"/>
              <a:defRPr/>
            </a:lvl7pPr>
            <a:lvl8pPr marL="3657600" lvl="7" indent="-304800" rtl="0">
              <a:lnSpc>
                <a:spcPct val="115000"/>
              </a:lnSpc>
              <a:spcBef>
                <a:spcPts val="1600"/>
              </a:spcBef>
              <a:spcAft>
                <a:spcPts val="0"/>
              </a:spcAft>
              <a:buSzPts val="1200"/>
              <a:buChar char="○"/>
              <a:defRPr/>
            </a:lvl8pPr>
            <a:lvl9pPr marL="4114800" lvl="8" indent="-304800" rtl="0">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et's Review–Light Blue">
  <p:cSld name="CUSTOM_6_2_1">
    <p:spTree>
      <p:nvGrpSpPr>
        <p:cNvPr id="1" name="Shape 278"/>
        <p:cNvGrpSpPr/>
        <p:nvPr/>
      </p:nvGrpSpPr>
      <p:grpSpPr>
        <a:xfrm>
          <a:off x="0" y="0"/>
          <a:ext cx="0" cy="0"/>
          <a:chOff x="0" y="0"/>
          <a:chExt cx="0" cy="0"/>
        </a:xfrm>
      </p:grpSpPr>
      <p:sp>
        <p:nvSpPr>
          <p:cNvPr id="279" name="Google Shape;279;p19"/>
          <p:cNvSpPr/>
          <p:nvPr/>
        </p:nvSpPr>
        <p:spPr>
          <a:xfrm rot="-5400000">
            <a:off x="-507252" y="-732147"/>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 name="Google Shape;280;p19"/>
          <p:cNvGrpSpPr/>
          <p:nvPr/>
        </p:nvGrpSpPr>
        <p:grpSpPr>
          <a:xfrm>
            <a:off x="425509" y="373527"/>
            <a:ext cx="806544" cy="1106677"/>
            <a:chOff x="2786575" y="1615875"/>
            <a:chExt cx="1843950" cy="2530125"/>
          </a:xfrm>
        </p:grpSpPr>
        <p:sp>
          <p:nvSpPr>
            <p:cNvPr id="281" name="Google Shape;281;p19"/>
            <p:cNvSpPr/>
            <p:nvPr/>
          </p:nvSpPr>
          <p:spPr>
            <a:xfrm>
              <a:off x="3133725" y="1784500"/>
              <a:ext cx="1181225" cy="1984600"/>
            </a:xfrm>
            <a:custGeom>
              <a:avLst/>
              <a:gdLst/>
              <a:ahLst/>
              <a:cxnLst/>
              <a:rect l="l" t="t" r="r" b="b"/>
              <a:pathLst>
                <a:path w="47249" h="79384" fill="none" extrusionOk="0">
                  <a:moveTo>
                    <a:pt x="26654" y="79384"/>
                  </a:moveTo>
                  <a:lnTo>
                    <a:pt x="3751" y="79384"/>
                  </a:lnTo>
                  <a:cubicBezTo>
                    <a:pt x="1659" y="79384"/>
                    <a:pt x="0" y="77725"/>
                    <a:pt x="0" y="75669"/>
                  </a:cubicBezTo>
                  <a:lnTo>
                    <a:pt x="0" y="3751"/>
                  </a:lnTo>
                  <a:cubicBezTo>
                    <a:pt x="0" y="1659"/>
                    <a:pt x="1659" y="0"/>
                    <a:pt x="3751" y="0"/>
                  </a:cubicBezTo>
                  <a:lnTo>
                    <a:pt x="43497" y="0"/>
                  </a:lnTo>
                  <a:cubicBezTo>
                    <a:pt x="45589" y="0"/>
                    <a:pt x="47248" y="1659"/>
                    <a:pt x="47248" y="3751"/>
                  </a:cubicBezTo>
                  <a:lnTo>
                    <a:pt x="47248" y="53668"/>
                  </a:lnTo>
                </a:path>
              </a:pathLst>
            </a:custGeom>
            <a:noFill/>
            <a:ln w="27950" cap="flat" cmpd="sng">
              <a:solidFill>
                <a:srgbClr val="00000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9"/>
            <p:cNvSpPr/>
            <p:nvPr/>
          </p:nvSpPr>
          <p:spPr>
            <a:xfrm>
              <a:off x="3562025" y="2790775"/>
              <a:ext cx="473400" cy="1247925"/>
            </a:xfrm>
            <a:custGeom>
              <a:avLst/>
              <a:gdLst/>
              <a:ahLst/>
              <a:cxnLst/>
              <a:rect l="l" t="t" r="r" b="b"/>
              <a:pathLst>
                <a:path w="18936" h="49917" fill="none" extrusionOk="0">
                  <a:moveTo>
                    <a:pt x="18935" y="14138"/>
                  </a:moveTo>
                  <a:lnTo>
                    <a:pt x="18935" y="3426"/>
                  </a:lnTo>
                  <a:cubicBezTo>
                    <a:pt x="18935" y="1551"/>
                    <a:pt x="17384" y="0"/>
                    <a:pt x="15509" y="0"/>
                  </a:cubicBezTo>
                  <a:lnTo>
                    <a:pt x="15509" y="0"/>
                  </a:lnTo>
                  <a:cubicBezTo>
                    <a:pt x="13597" y="0"/>
                    <a:pt x="12083" y="1551"/>
                    <a:pt x="12083" y="3426"/>
                  </a:cubicBezTo>
                  <a:lnTo>
                    <a:pt x="12083" y="29683"/>
                  </a:lnTo>
                  <a:lnTo>
                    <a:pt x="6168" y="24598"/>
                  </a:lnTo>
                  <a:cubicBezTo>
                    <a:pt x="4833" y="23227"/>
                    <a:pt x="2633" y="23227"/>
                    <a:pt x="1335" y="24598"/>
                  </a:cubicBezTo>
                  <a:lnTo>
                    <a:pt x="1335" y="24598"/>
                  </a:lnTo>
                  <a:cubicBezTo>
                    <a:pt x="0" y="25932"/>
                    <a:pt x="0" y="28096"/>
                    <a:pt x="1335" y="29395"/>
                  </a:cubicBezTo>
                  <a:lnTo>
                    <a:pt x="15509" y="47068"/>
                  </a:lnTo>
                  <a:lnTo>
                    <a:pt x="15509" y="49917"/>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4035400" y="3078400"/>
              <a:ext cx="171350" cy="283150"/>
            </a:xfrm>
            <a:custGeom>
              <a:avLst/>
              <a:gdLst/>
              <a:ahLst/>
              <a:cxnLst/>
              <a:rect l="l" t="t" r="r" b="b"/>
              <a:pathLst>
                <a:path w="6854" h="11326" fill="none" extrusionOk="0">
                  <a:moveTo>
                    <a:pt x="0" y="11217"/>
                  </a:moveTo>
                  <a:lnTo>
                    <a:pt x="0" y="3427"/>
                  </a:lnTo>
                  <a:cubicBezTo>
                    <a:pt x="0" y="1515"/>
                    <a:pt x="1515" y="0"/>
                    <a:pt x="3427" y="0"/>
                  </a:cubicBezTo>
                  <a:lnTo>
                    <a:pt x="3427" y="0"/>
                  </a:lnTo>
                  <a:cubicBezTo>
                    <a:pt x="5302" y="0"/>
                    <a:pt x="6853" y="1515"/>
                    <a:pt x="6853" y="3427"/>
                  </a:cubicBezTo>
                  <a:lnTo>
                    <a:pt x="6853" y="11326"/>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a:off x="4205800" y="3126200"/>
              <a:ext cx="171350" cy="288550"/>
            </a:xfrm>
            <a:custGeom>
              <a:avLst/>
              <a:gdLst/>
              <a:ahLst/>
              <a:cxnLst/>
              <a:rect l="l" t="t" r="r" b="b"/>
              <a:pathLst>
                <a:path w="6854" h="11542" fill="none" extrusionOk="0">
                  <a:moveTo>
                    <a:pt x="1" y="3426"/>
                  </a:moveTo>
                  <a:cubicBezTo>
                    <a:pt x="1" y="1515"/>
                    <a:pt x="1516" y="0"/>
                    <a:pt x="3427" y="0"/>
                  </a:cubicBezTo>
                  <a:lnTo>
                    <a:pt x="3427" y="0"/>
                  </a:lnTo>
                  <a:cubicBezTo>
                    <a:pt x="5303" y="0"/>
                    <a:pt x="6854" y="1515"/>
                    <a:pt x="6854" y="3426"/>
                  </a:cubicBezTo>
                  <a:lnTo>
                    <a:pt x="6854" y="1154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9"/>
            <p:cNvSpPr/>
            <p:nvPr/>
          </p:nvSpPr>
          <p:spPr>
            <a:xfrm>
              <a:off x="4377125" y="3157750"/>
              <a:ext cx="171350" cy="894475"/>
            </a:xfrm>
            <a:custGeom>
              <a:avLst/>
              <a:gdLst/>
              <a:ahLst/>
              <a:cxnLst/>
              <a:rect l="l" t="t" r="r" b="b"/>
              <a:pathLst>
                <a:path w="6854" h="35779" fill="none" extrusionOk="0">
                  <a:moveTo>
                    <a:pt x="1" y="3427"/>
                  </a:moveTo>
                  <a:cubicBezTo>
                    <a:pt x="1" y="1515"/>
                    <a:pt x="1516" y="0"/>
                    <a:pt x="3427" y="0"/>
                  </a:cubicBezTo>
                  <a:lnTo>
                    <a:pt x="3427" y="0"/>
                  </a:lnTo>
                  <a:cubicBezTo>
                    <a:pt x="5303" y="0"/>
                    <a:pt x="6853" y="1515"/>
                    <a:pt x="6853" y="3427"/>
                  </a:cubicBezTo>
                  <a:lnTo>
                    <a:pt x="6853" y="23192"/>
                  </a:lnTo>
                  <a:lnTo>
                    <a:pt x="3427" y="32461"/>
                  </a:lnTo>
                  <a:lnTo>
                    <a:pt x="3427" y="35779"/>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9"/>
            <p:cNvSpPr/>
            <p:nvPr/>
          </p:nvSpPr>
          <p:spPr>
            <a:xfrm>
              <a:off x="3882100" y="4057625"/>
              <a:ext cx="642025" cy="88375"/>
            </a:xfrm>
            <a:custGeom>
              <a:avLst/>
              <a:gdLst/>
              <a:ahLst/>
              <a:cxnLst/>
              <a:rect l="l" t="t" r="r" b="b"/>
              <a:pathLst>
                <a:path w="25681" h="3535" fill="none" extrusionOk="0">
                  <a:moveTo>
                    <a:pt x="1" y="3535"/>
                  </a:moveTo>
                  <a:lnTo>
                    <a:pt x="1" y="0"/>
                  </a:lnTo>
                  <a:lnTo>
                    <a:pt x="25681" y="0"/>
                  </a:lnTo>
                  <a:lnTo>
                    <a:pt x="25681" y="3535"/>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3595375" y="1885475"/>
              <a:ext cx="257900" cy="25"/>
            </a:xfrm>
            <a:custGeom>
              <a:avLst/>
              <a:gdLst/>
              <a:ahLst/>
              <a:cxnLst/>
              <a:rect l="l" t="t" r="r" b="b"/>
              <a:pathLst>
                <a:path w="10316" h="1" fill="none" extrusionOk="0">
                  <a:moveTo>
                    <a:pt x="1" y="1"/>
                  </a:moveTo>
                  <a:lnTo>
                    <a:pt x="10316" y="1"/>
                  </a:lnTo>
                </a:path>
              </a:pathLst>
            </a:custGeom>
            <a:noFill/>
            <a:ln w="27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3246425" y="1990975"/>
              <a:ext cx="956700" cy="25"/>
            </a:xfrm>
            <a:custGeom>
              <a:avLst/>
              <a:gdLst/>
              <a:ahLst/>
              <a:cxnLst/>
              <a:rect l="l" t="t" r="r" b="b"/>
              <a:pathLst>
                <a:path w="38268" h="1" fill="none" extrusionOk="0">
                  <a:moveTo>
                    <a:pt x="1" y="0"/>
                  </a:moveTo>
                  <a:lnTo>
                    <a:pt x="38268" y="0"/>
                  </a:lnTo>
                </a:path>
              </a:pathLst>
            </a:custGeom>
            <a:noFill/>
            <a:ln w="27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9"/>
            <p:cNvSpPr/>
            <p:nvPr/>
          </p:nvSpPr>
          <p:spPr>
            <a:xfrm>
              <a:off x="4488025" y="2881825"/>
              <a:ext cx="36100" cy="36100"/>
            </a:xfrm>
            <a:custGeom>
              <a:avLst/>
              <a:gdLst/>
              <a:ahLst/>
              <a:cxnLst/>
              <a:rect l="l" t="t" r="r" b="b"/>
              <a:pathLst>
                <a:path w="1444" h="1444" extrusionOk="0">
                  <a:moveTo>
                    <a:pt x="722" y="1"/>
                  </a:moveTo>
                  <a:cubicBezTo>
                    <a:pt x="326" y="1"/>
                    <a:pt x="1" y="325"/>
                    <a:pt x="1" y="722"/>
                  </a:cubicBezTo>
                  <a:cubicBezTo>
                    <a:pt x="1" y="1155"/>
                    <a:pt x="326" y="1444"/>
                    <a:pt x="722" y="1444"/>
                  </a:cubicBezTo>
                  <a:cubicBezTo>
                    <a:pt x="1119" y="1444"/>
                    <a:pt x="1444" y="1155"/>
                    <a:pt x="1444" y="722"/>
                  </a:cubicBezTo>
                  <a:cubicBezTo>
                    <a:pt x="1444" y="325"/>
                    <a:pt x="1119"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9"/>
            <p:cNvSpPr/>
            <p:nvPr/>
          </p:nvSpPr>
          <p:spPr>
            <a:xfrm>
              <a:off x="4483525" y="2878225"/>
              <a:ext cx="45100" cy="45100"/>
            </a:xfrm>
            <a:custGeom>
              <a:avLst/>
              <a:gdLst/>
              <a:ahLst/>
              <a:cxnLst/>
              <a:rect l="l" t="t" r="r" b="b"/>
              <a:pathLst>
                <a:path w="1804" h="1804" extrusionOk="0">
                  <a:moveTo>
                    <a:pt x="902" y="361"/>
                  </a:moveTo>
                  <a:cubicBezTo>
                    <a:pt x="1227" y="361"/>
                    <a:pt x="1443" y="578"/>
                    <a:pt x="1443" y="902"/>
                  </a:cubicBezTo>
                  <a:cubicBezTo>
                    <a:pt x="1443" y="1191"/>
                    <a:pt x="1227" y="1407"/>
                    <a:pt x="902" y="1407"/>
                  </a:cubicBezTo>
                  <a:cubicBezTo>
                    <a:pt x="614" y="1407"/>
                    <a:pt x="361" y="1191"/>
                    <a:pt x="361" y="902"/>
                  </a:cubicBezTo>
                  <a:cubicBezTo>
                    <a:pt x="361" y="578"/>
                    <a:pt x="614" y="361"/>
                    <a:pt x="902" y="361"/>
                  </a:cubicBezTo>
                  <a:close/>
                  <a:moveTo>
                    <a:pt x="902" y="1"/>
                  </a:moveTo>
                  <a:cubicBezTo>
                    <a:pt x="433" y="1"/>
                    <a:pt x="1" y="397"/>
                    <a:pt x="1" y="902"/>
                  </a:cubicBezTo>
                  <a:cubicBezTo>
                    <a:pt x="1" y="1371"/>
                    <a:pt x="433" y="1804"/>
                    <a:pt x="902" y="1804"/>
                  </a:cubicBezTo>
                  <a:cubicBezTo>
                    <a:pt x="1407" y="1804"/>
                    <a:pt x="1804" y="1371"/>
                    <a:pt x="1804" y="902"/>
                  </a:cubicBezTo>
                  <a:cubicBezTo>
                    <a:pt x="1804" y="397"/>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9"/>
            <p:cNvSpPr/>
            <p:nvPr/>
          </p:nvSpPr>
          <p:spPr>
            <a:xfrm>
              <a:off x="4589925" y="2790775"/>
              <a:ext cx="36100" cy="36075"/>
            </a:xfrm>
            <a:custGeom>
              <a:avLst/>
              <a:gdLst/>
              <a:ahLst/>
              <a:cxnLst/>
              <a:rect l="l" t="t" r="r" b="b"/>
              <a:pathLst>
                <a:path w="1444" h="1443" extrusionOk="0">
                  <a:moveTo>
                    <a:pt x="722" y="0"/>
                  </a:moveTo>
                  <a:cubicBezTo>
                    <a:pt x="325" y="0"/>
                    <a:pt x="1" y="325"/>
                    <a:pt x="1" y="721"/>
                  </a:cubicBezTo>
                  <a:cubicBezTo>
                    <a:pt x="1" y="1118"/>
                    <a:pt x="325" y="1443"/>
                    <a:pt x="722" y="1443"/>
                  </a:cubicBezTo>
                  <a:cubicBezTo>
                    <a:pt x="1119" y="1443"/>
                    <a:pt x="1443" y="1118"/>
                    <a:pt x="1443" y="721"/>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4585425" y="2786250"/>
              <a:ext cx="45100" cy="45125"/>
            </a:xfrm>
            <a:custGeom>
              <a:avLst/>
              <a:gdLst/>
              <a:ahLst/>
              <a:cxnLst/>
              <a:rect l="l" t="t" r="r" b="b"/>
              <a:pathLst>
                <a:path w="1804" h="1805" extrusionOk="0">
                  <a:moveTo>
                    <a:pt x="902" y="361"/>
                  </a:moveTo>
                  <a:cubicBezTo>
                    <a:pt x="1226" y="361"/>
                    <a:pt x="1443" y="614"/>
                    <a:pt x="1443" y="902"/>
                  </a:cubicBezTo>
                  <a:cubicBezTo>
                    <a:pt x="1443" y="1227"/>
                    <a:pt x="1226" y="1443"/>
                    <a:pt x="902" y="1443"/>
                  </a:cubicBezTo>
                  <a:cubicBezTo>
                    <a:pt x="577" y="1443"/>
                    <a:pt x="361" y="1227"/>
                    <a:pt x="361" y="902"/>
                  </a:cubicBezTo>
                  <a:cubicBezTo>
                    <a:pt x="361" y="614"/>
                    <a:pt x="577" y="361"/>
                    <a:pt x="902" y="361"/>
                  </a:cubicBezTo>
                  <a:close/>
                  <a:moveTo>
                    <a:pt x="902" y="1"/>
                  </a:moveTo>
                  <a:cubicBezTo>
                    <a:pt x="397" y="1"/>
                    <a:pt x="0" y="434"/>
                    <a:pt x="0" y="902"/>
                  </a:cubicBezTo>
                  <a:cubicBezTo>
                    <a:pt x="0" y="1407"/>
                    <a:pt x="397" y="1804"/>
                    <a:pt x="902" y="1804"/>
                  </a:cubicBezTo>
                  <a:cubicBezTo>
                    <a:pt x="1371" y="1804"/>
                    <a:pt x="1804" y="1407"/>
                    <a:pt x="1804" y="902"/>
                  </a:cubicBezTo>
                  <a:cubicBezTo>
                    <a:pt x="1804" y="434"/>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a:off x="4083175" y="2162300"/>
              <a:ext cx="36100" cy="36075"/>
            </a:xfrm>
            <a:custGeom>
              <a:avLst/>
              <a:gdLst/>
              <a:ahLst/>
              <a:cxnLst/>
              <a:rect l="l" t="t" r="r" b="b"/>
              <a:pathLst>
                <a:path w="1444" h="1443" extrusionOk="0">
                  <a:moveTo>
                    <a:pt x="722" y="0"/>
                  </a:moveTo>
                  <a:cubicBezTo>
                    <a:pt x="325" y="0"/>
                    <a:pt x="1" y="325"/>
                    <a:pt x="1" y="722"/>
                  </a:cubicBezTo>
                  <a:cubicBezTo>
                    <a:pt x="1" y="1118"/>
                    <a:pt x="325" y="1443"/>
                    <a:pt x="722" y="1443"/>
                  </a:cubicBezTo>
                  <a:cubicBezTo>
                    <a:pt x="1155" y="1443"/>
                    <a:pt x="1444" y="1118"/>
                    <a:pt x="1444" y="722"/>
                  </a:cubicBezTo>
                  <a:cubicBezTo>
                    <a:pt x="1444" y="325"/>
                    <a:pt x="1155"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p:nvPr/>
          </p:nvSpPr>
          <p:spPr>
            <a:xfrm>
              <a:off x="4078675" y="2157775"/>
              <a:ext cx="45100" cy="45125"/>
            </a:xfrm>
            <a:custGeom>
              <a:avLst/>
              <a:gdLst/>
              <a:ahLst/>
              <a:cxnLst/>
              <a:rect l="l" t="t" r="r" b="b"/>
              <a:pathLst>
                <a:path w="1804" h="1805" extrusionOk="0">
                  <a:moveTo>
                    <a:pt x="902" y="362"/>
                  </a:moveTo>
                  <a:cubicBezTo>
                    <a:pt x="1227" y="362"/>
                    <a:pt x="1515" y="578"/>
                    <a:pt x="1443" y="903"/>
                  </a:cubicBezTo>
                  <a:cubicBezTo>
                    <a:pt x="1443" y="1191"/>
                    <a:pt x="1227" y="1444"/>
                    <a:pt x="902" y="1444"/>
                  </a:cubicBezTo>
                  <a:cubicBezTo>
                    <a:pt x="614" y="1444"/>
                    <a:pt x="397" y="1191"/>
                    <a:pt x="397" y="903"/>
                  </a:cubicBezTo>
                  <a:cubicBezTo>
                    <a:pt x="397" y="578"/>
                    <a:pt x="614" y="362"/>
                    <a:pt x="902" y="362"/>
                  </a:cubicBezTo>
                  <a:close/>
                  <a:moveTo>
                    <a:pt x="902" y="1"/>
                  </a:moveTo>
                  <a:cubicBezTo>
                    <a:pt x="433" y="1"/>
                    <a:pt x="0" y="398"/>
                    <a:pt x="0" y="903"/>
                  </a:cubicBezTo>
                  <a:cubicBezTo>
                    <a:pt x="0" y="1408"/>
                    <a:pt x="433" y="1804"/>
                    <a:pt x="902" y="1804"/>
                  </a:cubicBezTo>
                  <a:cubicBezTo>
                    <a:pt x="1407" y="1804"/>
                    <a:pt x="1804" y="1408"/>
                    <a:pt x="1804" y="903"/>
                  </a:cubicBezTo>
                  <a:cubicBezTo>
                    <a:pt x="1804" y="398"/>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a:off x="4488025" y="1748425"/>
              <a:ext cx="36100" cy="36100"/>
            </a:xfrm>
            <a:custGeom>
              <a:avLst/>
              <a:gdLst/>
              <a:ahLst/>
              <a:cxnLst/>
              <a:rect l="l" t="t" r="r" b="b"/>
              <a:pathLst>
                <a:path w="1444" h="1444" extrusionOk="0">
                  <a:moveTo>
                    <a:pt x="722" y="0"/>
                  </a:moveTo>
                  <a:cubicBezTo>
                    <a:pt x="326" y="0"/>
                    <a:pt x="1" y="325"/>
                    <a:pt x="1" y="722"/>
                  </a:cubicBezTo>
                  <a:cubicBezTo>
                    <a:pt x="1" y="1119"/>
                    <a:pt x="326" y="1443"/>
                    <a:pt x="722" y="1443"/>
                  </a:cubicBezTo>
                  <a:cubicBezTo>
                    <a:pt x="1119" y="1443"/>
                    <a:pt x="1444" y="1119"/>
                    <a:pt x="1444" y="722"/>
                  </a:cubicBezTo>
                  <a:cubicBezTo>
                    <a:pt x="1444"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9"/>
            <p:cNvSpPr/>
            <p:nvPr/>
          </p:nvSpPr>
          <p:spPr>
            <a:xfrm>
              <a:off x="4483525" y="1743925"/>
              <a:ext cx="45100" cy="45100"/>
            </a:xfrm>
            <a:custGeom>
              <a:avLst/>
              <a:gdLst/>
              <a:ahLst/>
              <a:cxnLst/>
              <a:rect l="l" t="t" r="r" b="b"/>
              <a:pathLst>
                <a:path w="1804" h="1804" extrusionOk="0">
                  <a:moveTo>
                    <a:pt x="902" y="361"/>
                  </a:moveTo>
                  <a:cubicBezTo>
                    <a:pt x="1227" y="361"/>
                    <a:pt x="1443" y="577"/>
                    <a:pt x="1443" y="902"/>
                  </a:cubicBezTo>
                  <a:cubicBezTo>
                    <a:pt x="1443" y="1226"/>
                    <a:pt x="1227" y="1443"/>
                    <a:pt x="902" y="1443"/>
                  </a:cubicBezTo>
                  <a:cubicBezTo>
                    <a:pt x="614" y="1443"/>
                    <a:pt x="361" y="1226"/>
                    <a:pt x="361" y="902"/>
                  </a:cubicBezTo>
                  <a:cubicBezTo>
                    <a:pt x="361" y="577"/>
                    <a:pt x="614" y="361"/>
                    <a:pt x="902" y="361"/>
                  </a:cubicBezTo>
                  <a:close/>
                  <a:moveTo>
                    <a:pt x="902" y="0"/>
                  </a:moveTo>
                  <a:cubicBezTo>
                    <a:pt x="433" y="0"/>
                    <a:pt x="1" y="397"/>
                    <a:pt x="1" y="902"/>
                  </a:cubicBezTo>
                  <a:cubicBezTo>
                    <a:pt x="1" y="1407"/>
                    <a:pt x="433" y="1803"/>
                    <a:pt x="902" y="1803"/>
                  </a:cubicBezTo>
                  <a:cubicBezTo>
                    <a:pt x="1407" y="1803"/>
                    <a:pt x="1804" y="1407"/>
                    <a:pt x="1804" y="902"/>
                  </a:cubicBezTo>
                  <a:cubicBezTo>
                    <a:pt x="1804" y="397"/>
                    <a:pt x="1407"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9"/>
            <p:cNvSpPr/>
            <p:nvPr/>
          </p:nvSpPr>
          <p:spPr>
            <a:xfrm>
              <a:off x="3228400" y="1619475"/>
              <a:ext cx="36075" cy="36100"/>
            </a:xfrm>
            <a:custGeom>
              <a:avLst/>
              <a:gdLst/>
              <a:ahLst/>
              <a:cxnLst/>
              <a:rect l="l" t="t" r="r" b="b"/>
              <a:pathLst>
                <a:path w="1443" h="1444" extrusionOk="0">
                  <a:moveTo>
                    <a:pt x="722" y="1"/>
                  </a:moveTo>
                  <a:cubicBezTo>
                    <a:pt x="325" y="1"/>
                    <a:pt x="0" y="325"/>
                    <a:pt x="0" y="722"/>
                  </a:cubicBezTo>
                  <a:cubicBezTo>
                    <a:pt x="0" y="1155"/>
                    <a:pt x="325" y="1444"/>
                    <a:pt x="722" y="1444"/>
                  </a:cubicBezTo>
                  <a:cubicBezTo>
                    <a:pt x="1118" y="1444"/>
                    <a:pt x="1443" y="1155"/>
                    <a:pt x="1443" y="722"/>
                  </a:cubicBezTo>
                  <a:cubicBezTo>
                    <a:pt x="1443" y="325"/>
                    <a:pt x="1118"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9"/>
            <p:cNvSpPr/>
            <p:nvPr/>
          </p:nvSpPr>
          <p:spPr>
            <a:xfrm>
              <a:off x="3223875" y="1615875"/>
              <a:ext cx="45125" cy="45100"/>
            </a:xfrm>
            <a:custGeom>
              <a:avLst/>
              <a:gdLst/>
              <a:ahLst/>
              <a:cxnLst/>
              <a:rect l="l" t="t" r="r" b="b"/>
              <a:pathLst>
                <a:path w="1805" h="1804" extrusionOk="0">
                  <a:moveTo>
                    <a:pt x="903" y="361"/>
                  </a:moveTo>
                  <a:cubicBezTo>
                    <a:pt x="1227" y="361"/>
                    <a:pt x="1444" y="578"/>
                    <a:pt x="1444" y="902"/>
                  </a:cubicBezTo>
                  <a:cubicBezTo>
                    <a:pt x="1444" y="1191"/>
                    <a:pt x="1227" y="1443"/>
                    <a:pt x="903" y="1443"/>
                  </a:cubicBezTo>
                  <a:cubicBezTo>
                    <a:pt x="578" y="1443"/>
                    <a:pt x="362" y="1191"/>
                    <a:pt x="362" y="902"/>
                  </a:cubicBezTo>
                  <a:cubicBezTo>
                    <a:pt x="362" y="578"/>
                    <a:pt x="578" y="361"/>
                    <a:pt x="903" y="361"/>
                  </a:cubicBezTo>
                  <a:close/>
                  <a:moveTo>
                    <a:pt x="903" y="1"/>
                  </a:moveTo>
                  <a:cubicBezTo>
                    <a:pt x="398" y="1"/>
                    <a:pt x="1" y="397"/>
                    <a:pt x="1" y="902"/>
                  </a:cubicBezTo>
                  <a:cubicBezTo>
                    <a:pt x="1" y="1371"/>
                    <a:pt x="398" y="1804"/>
                    <a:pt x="903" y="1804"/>
                  </a:cubicBezTo>
                  <a:cubicBezTo>
                    <a:pt x="1408" y="1804"/>
                    <a:pt x="1804" y="1371"/>
                    <a:pt x="1804" y="902"/>
                  </a:cubicBezTo>
                  <a:cubicBezTo>
                    <a:pt x="1804" y="397"/>
                    <a:pt x="1408" y="1"/>
                    <a:pt x="9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9"/>
            <p:cNvSpPr/>
            <p:nvPr/>
          </p:nvSpPr>
          <p:spPr>
            <a:xfrm>
              <a:off x="2923625" y="2285825"/>
              <a:ext cx="36100" cy="36100"/>
            </a:xfrm>
            <a:custGeom>
              <a:avLst/>
              <a:gdLst/>
              <a:ahLst/>
              <a:cxnLst/>
              <a:rect l="l" t="t" r="r" b="b"/>
              <a:pathLst>
                <a:path w="1444" h="1444" extrusionOk="0">
                  <a:moveTo>
                    <a:pt x="722" y="0"/>
                  </a:moveTo>
                  <a:cubicBezTo>
                    <a:pt x="325" y="0"/>
                    <a:pt x="1" y="325"/>
                    <a:pt x="1" y="722"/>
                  </a:cubicBezTo>
                  <a:cubicBezTo>
                    <a:pt x="1" y="1119"/>
                    <a:pt x="325" y="1443"/>
                    <a:pt x="722" y="1443"/>
                  </a:cubicBezTo>
                  <a:cubicBezTo>
                    <a:pt x="1119" y="1443"/>
                    <a:pt x="1443" y="1119"/>
                    <a:pt x="1443" y="722"/>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9"/>
            <p:cNvSpPr/>
            <p:nvPr/>
          </p:nvSpPr>
          <p:spPr>
            <a:xfrm>
              <a:off x="2919125" y="2281325"/>
              <a:ext cx="45100" cy="45100"/>
            </a:xfrm>
            <a:custGeom>
              <a:avLst/>
              <a:gdLst/>
              <a:ahLst/>
              <a:cxnLst/>
              <a:rect l="l" t="t" r="r" b="b"/>
              <a:pathLst>
                <a:path w="1804" h="1804" extrusionOk="0">
                  <a:moveTo>
                    <a:pt x="902" y="361"/>
                  </a:moveTo>
                  <a:cubicBezTo>
                    <a:pt x="1227" y="361"/>
                    <a:pt x="1443" y="649"/>
                    <a:pt x="1443" y="902"/>
                  </a:cubicBezTo>
                  <a:cubicBezTo>
                    <a:pt x="1443" y="1226"/>
                    <a:pt x="1227" y="1443"/>
                    <a:pt x="902" y="1443"/>
                  </a:cubicBezTo>
                  <a:cubicBezTo>
                    <a:pt x="613" y="1443"/>
                    <a:pt x="361" y="1226"/>
                    <a:pt x="361" y="902"/>
                  </a:cubicBezTo>
                  <a:cubicBezTo>
                    <a:pt x="361" y="613"/>
                    <a:pt x="613" y="361"/>
                    <a:pt x="902" y="361"/>
                  </a:cubicBezTo>
                  <a:close/>
                  <a:moveTo>
                    <a:pt x="902" y="0"/>
                  </a:moveTo>
                  <a:cubicBezTo>
                    <a:pt x="433" y="0"/>
                    <a:pt x="0" y="433"/>
                    <a:pt x="0" y="902"/>
                  </a:cubicBezTo>
                  <a:cubicBezTo>
                    <a:pt x="0" y="1407"/>
                    <a:pt x="433" y="1803"/>
                    <a:pt x="902" y="1803"/>
                  </a:cubicBezTo>
                  <a:cubicBezTo>
                    <a:pt x="1407" y="1803"/>
                    <a:pt x="1804" y="1407"/>
                    <a:pt x="1804" y="902"/>
                  </a:cubicBezTo>
                  <a:cubicBezTo>
                    <a:pt x="1804" y="433"/>
                    <a:pt x="1407"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9"/>
            <p:cNvSpPr/>
            <p:nvPr/>
          </p:nvSpPr>
          <p:spPr>
            <a:xfrm>
              <a:off x="2791075" y="2421975"/>
              <a:ext cx="36100" cy="36100"/>
            </a:xfrm>
            <a:custGeom>
              <a:avLst/>
              <a:gdLst/>
              <a:ahLst/>
              <a:cxnLst/>
              <a:rect l="l" t="t" r="r" b="b"/>
              <a:pathLst>
                <a:path w="1444" h="1444" extrusionOk="0">
                  <a:moveTo>
                    <a:pt x="722" y="1"/>
                  </a:moveTo>
                  <a:cubicBezTo>
                    <a:pt x="325" y="1"/>
                    <a:pt x="1" y="325"/>
                    <a:pt x="1" y="722"/>
                  </a:cubicBezTo>
                  <a:cubicBezTo>
                    <a:pt x="1" y="1155"/>
                    <a:pt x="325" y="1443"/>
                    <a:pt x="722" y="1443"/>
                  </a:cubicBezTo>
                  <a:cubicBezTo>
                    <a:pt x="1119" y="1443"/>
                    <a:pt x="1443" y="1155"/>
                    <a:pt x="1443" y="722"/>
                  </a:cubicBezTo>
                  <a:cubicBezTo>
                    <a:pt x="1443" y="325"/>
                    <a:pt x="1119"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9"/>
            <p:cNvSpPr/>
            <p:nvPr/>
          </p:nvSpPr>
          <p:spPr>
            <a:xfrm>
              <a:off x="2786575" y="2418375"/>
              <a:ext cx="45100" cy="45100"/>
            </a:xfrm>
            <a:custGeom>
              <a:avLst/>
              <a:gdLst/>
              <a:ahLst/>
              <a:cxnLst/>
              <a:rect l="l" t="t" r="r" b="b"/>
              <a:pathLst>
                <a:path w="1804" h="1804" extrusionOk="0">
                  <a:moveTo>
                    <a:pt x="902" y="289"/>
                  </a:moveTo>
                  <a:cubicBezTo>
                    <a:pt x="1227" y="289"/>
                    <a:pt x="1479" y="577"/>
                    <a:pt x="1443" y="830"/>
                  </a:cubicBezTo>
                  <a:cubicBezTo>
                    <a:pt x="1443" y="1154"/>
                    <a:pt x="1191" y="1371"/>
                    <a:pt x="902" y="1371"/>
                  </a:cubicBezTo>
                  <a:cubicBezTo>
                    <a:pt x="577" y="1371"/>
                    <a:pt x="361" y="1154"/>
                    <a:pt x="361" y="830"/>
                  </a:cubicBezTo>
                  <a:cubicBezTo>
                    <a:pt x="361" y="541"/>
                    <a:pt x="577" y="289"/>
                    <a:pt x="902" y="289"/>
                  </a:cubicBezTo>
                  <a:close/>
                  <a:moveTo>
                    <a:pt x="902" y="0"/>
                  </a:moveTo>
                  <a:cubicBezTo>
                    <a:pt x="397" y="0"/>
                    <a:pt x="0" y="397"/>
                    <a:pt x="0" y="902"/>
                  </a:cubicBezTo>
                  <a:cubicBezTo>
                    <a:pt x="0" y="1371"/>
                    <a:pt x="397" y="1804"/>
                    <a:pt x="902" y="1804"/>
                  </a:cubicBezTo>
                  <a:cubicBezTo>
                    <a:pt x="1407" y="1804"/>
                    <a:pt x="1804" y="1371"/>
                    <a:pt x="1804" y="902"/>
                  </a:cubicBezTo>
                  <a:cubicBezTo>
                    <a:pt x="1804" y="397"/>
                    <a:pt x="1371"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9"/>
            <p:cNvSpPr/>
            <p:nvPr/>
          </p:nvSpPr>
          <p:spPr>
            <a:xfrm>
              <a:off x="2991250" y="2698800"/>
              <a:ext cx="36100" cy="36075"/>
            </a:xfrm>
            <a:custGeom>
              <a:avLst/>
              <a:gdLst/>
              <a:ahLst/>
              <a:cxnLst/>
              <a:rect l="l" t="t" r="r" b="b"/>
              <a:pathLst>
                <a:path w="1444" h="1443" extrusionOk="0">
                  <a:moveTo>
                    <a:pt x="722" y="0"/>
                  </a:moveTo>
                  <a:cubicBezTo>
                    <a:pt x="325" y="0"/>
                    <a:pt x="1" y="325"/>
                    <a:pt x="1" y="722"/>
                  </a:cubicBezTo>
                  <a:cubicBezTo>
                    <a:pt x="1" y="1118"/>
                    <a:pt x="325" y="1443"/>
                    <a:pt x="722" y="1443"/>
                  </a:cubicBezTo>
                  <a:cubicBezTo>
                    <a:pt x="1119" y="1443"/>
                    <a:pt x="1443" y="1118"/>
                    <a:pt x="1443" y="722"/>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9"/>
            <p:cNvSpPr/>
            <p:nvPr/>
          </p:nvSpPr>
          <p:spPr>
            <a:xfrm>
              <a:off x="2986750" y="2694275"/>
              <a:ext cx="45100" cy="45125"/>
            </a:xfrm>
            <a:custGeom>
              <a:avLst/>
              <a:gdLst/>
              <a:ahLst/>
              <a:cxnLst/>
              <a:rect l="l" t="t" r="r" b="b"/>
              <a:pathLst>
                <a:path w="1804" h="1805" extrusionOk="0">
                  <a:moveTo>
                    <a:pt x="902" y="362"/>
                  </a:moveTo>
                  <a:cubicBezTo>
                    <a:pt x="1227" y="362"/>
                    <a:pt x="1443" y="578"/>
                    <a:pt x="1443" y="903"/>
                  </a:cubicBezTo>
                  <a:cubicBezTo>
                    <a:pt x="1443" y="1191"/>
                    <a:pt x="1227" y="1444"/>
                    <a:pt x="902" y="1444"/>
                  </a:cubicBezTo>
                  <a:cubicBezTo>
                    <a:pt x="613" y="1444"/>
                    <a:pt x="361" y="1191"/>
                    <a:pt x="361" y="903"/>
                  </a:cubicBezTo>
                  <a:cubicBezTo>
                    <a:pt x="361" y="578"/>
                    <a:pt x="613" y="362"/>
                    <a:pt x="902" y="362"/>
                  </a:cubicBezTo>
                  <a:close/>
                  <a:moveTo>
                    <a:pt x="902" y="1"/>
                  </a:moveTo>
                  <a:cubicBezTo>
                    <a:pt x="433" y="1"/>
                    <a:pt x="0" y="398"/>
                    <a:pt x="0" y="903"/>
                  </a:cubicBezTo>
                  <a:cubicBezTo>
                    <a:pt x="0" y="1407"/>
                    <a:pt x="433" y="1804"/>
                    <a:pt x="902" y="1804"/>
                  </a:cubicBezTo>
                  <a:cubicBezTo>
                    <a:pt x="1407" y="1804"/>
                    <a:pt x="1804" y="1407"/>
                    <a:pt x="1804" y="903"/>
                  </a:cubicBezTo>
                  <a:cubicBezTo>
                    <a:pt x="1804" y="398"/>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9"/>
            <p:cNvSpPr/>
            <p:nvPr/>
          </p:nvSpPr>
          <p:spPr>
            <a:xfrm>
              <a:off x="3492575" y="3202825"/>
              <a:ext cx="37000" cy="36100"/>
            </a:xfrm>
            <a:custGeom>
              <a:avLst/>
              <a:gdLst/>
              <a:ahLst/>
              <a:cxnLst/>
              <a:rect l="l" t="t" r="r" b="b"/>
              <a:pathLst>
                <a:path w="1480" h="1444" extrusionOk="0">
                  <a:moveTo>
                    <a:pt x="758" y="1"/>
                  </a:moveTo>
                  <a:cubicBezTo>
                    <a:pt x="326" y="1"/>
                    <a:pt x="1" y="289"/>
                    <a:pt x="1" y="722"/>
                  </a:cubicBezTo>
                  <a:cubicBezTo>
                    <a:pt x="1" y="1119"/>
                    <a:pt x="326" y="1443"/>
                    <a:pt x="758" y="1443"/>
                  </a:cubicBezTo>
                  <a:cubicBezTo>
                    <a:pt x="1155" y="1443"/>
                    <a:pt x="1480" y="1119"/>
                    <a:pt x="1480" y="722"/>
                  </a:cubicBezTo>
                  <a:cubicBezTo>
                    <a:pt x="1480" y="289"/>
                    <a:pt x="1155" y="1"/>
                    <a:pt x="7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9"/>
            <p:cNvSpPr/>
            <p:nvPr/>
          </p:nvSpPr>
          <p:spPr>
            <a:xfrm>
              <a:off x="3488975" y="3198325"/>
              <a:ext cx="45100" cy="45100"/>
            </a:xfrm>
            <a:custGeom>
              <a:avLst/>
              <a:gdLst/>
              <a:ahLst/>
              <a:cxnLst/>
              <a:rect l="l" t="t" r="r" b="b"/>
              <a:pathLst>
                <a:path w="1804" h="1804" extrusionOk="0">
                  <a:moveTo>
                    <a:pt x="902" y="325"/>
                  </a:moveTo>
                  <a:cubicBezTo>
                    <a:pt x="1191" y="325"/>
                    <a:pt x="1443" y="577"/>
                    <a:pt x="1443" y="866"/>
                  </a:cubicBezTo>
                  <a:cubicBezTo>
                    <a:pt x="1443" y="1191"/>
                    <a:pt x="1191" y="1407"/>
                    <a:pt x="902" y="1407"/>
                  </a:cubicBezTo>
                  <a:cubicBezTo>
                    <a:pt x="578" y="1407"/>
                    <a:pt x="361" y="1191"/>
                    <a:pt x="361" y="866"/>
                  </a:cubicBezTo>
                  <a:cubicBezTo>
                    <a:pt x="361" y="577"/>
                    <a:pt x="578" y="325"/>
                    <a:pt x="902" y="325"/>
                  </a:cubicBezTo>
                  <a:close/>
                  <a:moveTo>
                    <a:pt x="902" y="0"/>
                  </a:moveTo>
                  <a:cubicBezTo>
                    <a:pt x="397" y="0"/>
                    <a:pt x="1" y="397"/>
                    <a:pt x="1" y="902"/>
                  </a:cubicBezTo>
                  <a:cubicBezTo>
                    <a:pt x="1" y="1371"/>
                    <a:pt x="397" y="1804"/>
                    <a:pt x="902" y="1804"/>
                  </a:cubicBezTo>
                  <a:cubicBezTo>
                    <a:pt x="1371" y="1804"/>
                    <a:pt x="1804" y="1371"/>
                    <a:pt x="1804" y="902"/>
                  </a:cubicBezTo>
                  <a:cubicBezTo>
                    <a:pt x="1804" y="397"/>
                    <a:pt x="1371"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 name="Google Shape;307;p19"/>
          <p:cNvSpPr txBox="1"/>
          <p:nvPr/>
        </p:nvSpPr>
        <p:spPr>
          <a:xfrm>
            <a:off x="1536400" y="571500"/>
            <a:ext cx="59556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4000">
                <a:latin typeface="Poppins SemiBold"/>
                <a:ea typeface="Poppins SemiBold"/>
                <a:cs typeface="Poppins SemiBold"/>
                <a:sym typeface="Poppins SemiBold"/>
              </a:rPr>
              <a:t>Let’s Review</a:t>
            </a:r>
            <a:endParaRPr sz="4000">
              <a:latin typeface="Poppins SemiBold"/>
              <a:ea typeface="Poppins SemiBold"/>
              <a:cs typeface="Poppins SemiBold"/>
              <a:sym typeface="Poppins SemiBold"/>
            </a:endParaRPr>
          </a:p>
        </p:txBody>
      </p:sp>
      <p:sp>
        <p:nvSpPr>
          <p:cNvPr id="308" name="Google Shape;308;p19"/>
          <p:cNvSpPr txBox="1">
            <a:spLocks noGrp="1"/>
          </p:cNvSpPr>
          <p:nvPr>
            <p:ph type="body" idx="1"/>
          </p:nvPr>
        </p:nvSpPr>
        <p:spPr>
          <a:xfrm>
            <a:off x="1032525" y="1747550"/>
            <a:ext cx="7539900" cy="2601900"/>
          </a:xfrm>
          <a:prstGeom prst="rect">
            <a:avLst/>
          </a:prstGeom>
        </p:spPr>
        <p:txBody>
          <a:bodyPr spcFirstLastPara="1" wrap="square" lIns="0" tIns="0" rIns="0" bIns="0" anchor="t" anchorCtr="0">
            <a:noAutofit/>
          </a:bodyPr>
          <a:lstStyle>
            <a:lvl1pPr marL="457200" lvl="0" indent="-304800" rtl="0">
              <a:lnSpc>
                <a:spcPct val="115000"/>
              </a:lnSpc>
              <a:spcBef>
                <a:spcPts val="0"/>
              </a:spcBef>
              <a:spcAft>
                <a:spcPts val="0"/>
              </a:spcAft>
              <a:buSzPts val="1200"/>
              <a:buChar char="●"/>
              <a:defRPr/>
            </a:lvl1pPr>
            <a:lvl2pPr marL="914400" lvl="1" indent="-304800" rtl="0">
              <a:lnSpc>
                <a:spcPct val="115000"/>
              </a:lnSpc>
              <a:spcBef>
                <a:spcPts val="1600"/>
              </a:spcBef>
              <a:spcAft>
                <a:spcPts val="0"/>
              </a:spcAft>
              <a:buSzPts val="1200"/>
              <a:buChar char="○"/>
              <a:defRPr/>
            </a:lvl2pPr>
            <a:lvl3pPr marL="1371600" lvl="2" indent="-304800" rtl="0">
              <a:lnSpc>
                <a:spcPct val="115000"/>
              </a:lnSpc>
              <a:spcBef>
                <a:spcPts val="1600"/>
              </a:spcBef>
              <a:spcAft>
                <a:spcPts val="0"/>
              </a:spcAft>
              <a:buSzPts val="1200"/>
              <a:buChar char="■"/>
              <a:defRPr/>
            </a:lvl3pPr>
            <a:lvl4pPr marL="1828800" lvl="3" indent="-304800" rtl="0">
              <a:lnSpc>
                <a:spcPct val="115000"/>
              </a:lnSpc>
              <a:spcBef>
                <a:spcPts val="1600"/>
              </a:spcBef>
              <a:spcAft>
                <a:spcPts val="0"/>
              </a:spcAft>
              <a:buSzPts val="1200"/>
              <a:buChar char="●"/>
              <a:defRPr/>
            </a:lvl4pPr>
            <a:lvl5pPr marL="2286000" lvl="4" indent="-304800" rtl="0">
              <a:lnSpc>
                <a:spcPct val="115000"/>
              </a:lnSpc>
              <a:spcBef>
                <a:spcPts val="1600"/>
              </a:spcBef>
              <a:spcAft>
                <a:spcPts val="0"/>
              </a:spcAft>
              <a:buSzPts val="1200"/>
              <a:buChar char="○"/>
              <a:defRPr/>
            </a:lvl5pPr>
            <a:lvl6pPr marL="2743200" lvl="5" indent="-304800" rtl="0">
              <a:lnSpc>
                <a:spcPct val="115000"/>
              </a:lnSpc>
              <a:spcBef>
                <a:spcPts val="1600"/>
              </a:spcBef>
              <a:spcAft>
                <a:spcPts val="0"/>
              </a:spcAft>
              <a:buSzPts val="1200"/>
              <a:buChar char="■"/>
              <a:defRPr/>
            </a:lvl6pPr>
            <a:lvl7pPr marL="3200400" lvl="6" indent="-304800" rtl="0">
              <a:lnSpc>
                <a:spcPct val="115000"/>
              </a:lnSpc>
              <a:spcBef>
                <a:spcPts val="1600"/>
              </a:spcBef>
              <a:spcAft>
                <a:spcPts val="0"/>
              </a:spcAft>
              <a:buSzPts val="1200"/>
              <a:buChar char="●"/>
              <a:defRPr/>
            </a:lvl7pPr>
            <a:lvl8pPr marL="3657600" lvl="7" indent="-304800" rtl="0">
              <a:lnSpc>
                <a:spcPct val="115000"/>
              </a:lnSpc>
              <a:spcBef>
                <a:spcPts val="1600"/>
              </a:spcBef>
              <a:spcAft>
                <a:spcPts val="0"/>
              </a:spcAft>
              <a:buSzPts val="1200"/>
              <a:buChar char="○"/>
              <a:defRPr/>
            </a:lvl8pPr>
            <a:lvl9pPr marL="4114800" lvl="8" indent="-304800" rtl="0">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et's Review–Dark Blue">
  <p:cSld name="CUSTOM_6_2_1_1">
    <p:spTree>
      <p:nvGrpSpPr>
        <p:cNvPr id="1" name="Shape 309"/>
        <p:cNvGrpSpPr/>
        <p:nvPr/>
      </p:nvGrpSpPr>
      <p:grpSpPr>
        <a:xfrm>
          <a:off x="0" y="0"/>
          <a:ext cx="0" cy="0"/>
          <a:chOff x="0" y="0"/>
          <a:chExt cx="0" cy="0"/>
        </a:xfrm>
      </p:grpSpPr>
      <p:sp>
        <p:nvSpPr>
          <p:cNvPr id="310" name="Google Shape;310;p20"/>
          <p:cNvSpPr/>
          <p:nvPr/>
        </p:nvSpPr>
        <p:spPr>
          <a:xfrm rot="-5400000">
            <a:off x="-507252" y="-732147"/>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 name="Google Shape;311;p20"/>
          <p:cNvGrpSpPr/>
          <p:nvPr/>
        </p:nvGrpSpPr>
        <p:grpSpPr>
          <a:xfrm>
            <a:off x="425509" y="373527"/>
            <a:ext cx="806544" cy="1106677"/>
            <a:chOff x="2786575" y="1615875"/>
            <a:chExt cx="1843950" cy="2530125"/>
          </a:xfrm>
        </p:grpSpPr>
        <p:sp>
          <p:nvSpPr>
            <p:cNvPr id="312" name="Google Shape;312;p20"/>
            <p:cNvSpPr/>
            <p:nvPr/>
          </p:nvSpPr>
          <p:spPr>
            <a:xfrm>
              <a:off x="3133725" y="1784500"/>
              <a:ext cx="1181225" cy="1984600"/>
            </a:xfrm>
            <a:custGeom>
              <a:avLst/>
              <a:gdLst/>
              <a:ahLst/>
              <a:cxnLst/>
              <a:rect l="l" t="t" r="r" b="b"/>
              <a:pathLst>
                <a:path w="47249" h="79384" fill="none" extrusionOk="0">
                  <a:moveTo>
                    <a:pt x="26654" y="79384"/>
                  </a:moveTo>
                  <a:lnTo>
                    <a:pt x="3751" y="79384"/>
                  </a:lnTo>
                  <a:cubicBezTo>
                    <a:pt x="1659" y="79384"/>
                    <a:pt x="0" y="77725"/>
                    <a:pt x="0" y="75669"/>
                  </a:cubicBezTo>
                  <a:lnTo>
                    <a:pt x="0" y="3751"/>
                  </a:lnTo>
                  <a:cubicBezTo>
                    <a:pt x="0" y="1659"/>
                    <a:pt x="1659" y="0"/>
                    <a:pt x="3751" y="0"/>
                  </a:cubicBezTo>
                  <a:lnTo>
                    <a:pt x="43497" y="0"/>
                  </a:lnTo>
                  <a:cubicBezTo>
                    <a:pt x="45589" y="0"/>
                    <a:pt x="47248" y="1659"/>
                    <a:pt x="47248" y="3751"/>
                  </a:cubicBezTo>
                  <a:lnTo>
                    <a:pt x="47248" y="53668"/>
                  </a:lnTo>
                </a:path>
              </a:pathLst>
            </a:custGeom>
            <a:noFill/>
            <a:ln w="27950" cap="flat" cmpd="sng">
              <a:solidFill>
                <a:srgbClr val="00000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0"/>
            <p:cNvSpPr/>
            <p:nvPr/>
          </p:nvSpPr>
          <p:spPr>
            <a:xfrm>
              <a:off x="3562025" y="2790775"/>
              <a:ext cx="473400" cy="1247925"/>
            </a:xfrm>
            <a:custGeom>
              <a:avLst/>
              <a:gdLst/>
              <a:ahLst/>
              <a:cxnLst/>
              <a:rect l="l" t="t" r="r" b="b"/>
              <a:pathLst>
                <a:path w="18936" h="49917" fill="none" extrusionOk="0">
                  <a:moveTo>
                    <a:pt x="18935" y="14138"/>
                  </a:moveTo>
                  <a:lnTo>
                    <a:pt x="18935" y="3426"/>
                  </a:lnTo>
                  <a:cubicBezTo>
                    <a:pt x="18935" y="1551"/>
                    <a:pt x="17384" y="0"/>
                    <a:pt x="15509" y="0"/>
                  </a:cubicBezTo>
                  <a:lnTo>
                    <a:pt x="15509" y="0"/>
                  </a:lnTo>
                  <a:cubicBezTo>
                    <a:pt x="13597" y="0"/>
                    <a:pt x="12083" y="1551"/>
                    <a:pt x="12083" y="3426"/>
                  </a:cubicBezTo>
                  <a:lnTo>
                    <a:pt x="12083" y="29683"/>
                  </a:lnTo>
                  <a:lnTo>
                    <a:pt x="6168" y="24598"/>
                  </a:lnTo>
                  <a:cubicBezTo>
                    <a:pt x="4833" y="23227"/>
                    <a:pt x="2633" y="23227"/>
                    <a:pt x="1335" y="24598"/>
                  </a:cubicBezTo>
                  <a:lnTo>
                    <a:pt x="1335" y="24598"/>
                  </a:lnTo>
                  <a:cubicBezTo>
                    <a:pt x="0" y="25932"/>
                    <a:pt x="0" y="28096"/>
                    <a:pt x="1335" y="29395"/>
                  </a:cubicBezTo>
                  <a:lnTo>
                    <a:pt x="15509" y="47068"/>
                  </a:lnTo>
                  <a:lnTo>
                    <a:pt x="15509" y="49917"/>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0"/>
            <p:cNvSpPr/>
            <p:nvPr/>
          </p:nvSpPr>
          <p:spPr>
            <a:xfrm>
              <a:off x="4035400" y="3078400"/>
              <a:ext cx="171350" cy="283150"/>
            </a:xfrm>
            <a:custGeom>
              <a:avLst/>
              <a:gdLst/>
              <a:ahLst/>
              <a:cxnLst/>
              <a:rect l="l" t="t" r="r" b="b"/>
              <a:pathLst>
                <a:path w="6854" h="11326" fill="none" extrusionOk="0">
                  <a:moveTo>
                    <a:pt x="0" y="11217"/>
                  </a:moveTo>
                  <a:lnTo>
                    <a:pt x="0" y="3427"/>
                  </a:lnTo>
                  <a:cubicBezTo>
                    <a:pt x="0" y="1515"/>
                    <a:pt x="1515" y="0"/>
                    <a:pt x="3427" y="0"/>
                  </a:cubicBezTo>
                  <a:lnTo>
                    <a:pt x="3427" y="0"/>
                  </a:lnTo>
                  <a:cubicBezTo>
                    <a:pt x="5302" y="0"/>
                    <a:pt x="6853" y="1515"/>
                    <a:pt x="6853" y="3427"/>
                  </a:cubicBezTo>
                  <a:lnTo>
                    <a:pt x="6853" y="11326"/>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0"/>
            <p:cNvSpPr/>
            <p:nvPr/>
          </p:nvSpPr>
          <p:spPr>
            <a:xfrm>
              <a:off x="4205800" y="3126200"/>
              <a:ext cx="171350" cy="288550"/>
            </a:xfrm>
            <a:custGeom>
              <a:avLst/>
              <a:gdLst/>
              <a:ahLst/>
              <a:cxnLst/>
              <a:rect l="l" t="t" r="r" b="b"/>
              <a:pathLst>
                <a:path w="6854" h="11542" fill="none" extrusionOk="0">
                  <a:moveTo>
                    <a:pt x="1" y="3426"/>
                  </a:moveTo>
                  <a:cubicBezTo>
                    <a:pt x="1" y="1515"/>
                    <a:pt x="1516" y="0"/>
                    <a:pt x="3427" y="0"/>
                  </a:cubicBezTo>
                  <a:lnTo>
                    <a:pt x="3427" y="0"/>
                  </a:lnTo>
                  <a:cubicBezTo>
                    <a:pt x="5303" y="0"/>
                    <a:pt x="6854" y="1515"/>
                    <a:pt x="6854" y="3426"/>
                  </a:cubicBezTo>
                  <a:lnTo>
                    <a:pt x="6854" y="1154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0"/>
            <p:cNvSpPr/>
            <p:nvPr/>
          </p:nvSpPr>
          <p:spPr>
            <a:xfrm>
              <a:off x="4377125" y="3157750"/>
              <a:ext cx="171350" cy="894475"/>
            </a:xfrm>
            <a:custGeom>
              <a:avLst/>
              <a:gdLst/>
              <a:ahLst/>
              <a:cxnLst/>
              <a:rect l="l" t="t" r="r" b="b"/>
              <a:pathLst>
                <a:path w="6854" h="35779" fill="none" extrusionOk="0">
                  <a:moveTo>
                    <a:pt x="1" y="3427"/>
                  </a:moveTo>
                  <a:cubicBezTo>
                    <a:pt x="1" y="1515"/>
                    <a:pt x="1516" y="0"/>
                    <a:pt x="3427" y="0"/>
                  </a:cubicBezTo>
                  <a:lnTo>
                    <a:pt x="3427" y="0"/>
                  </a:lnTo>
                  <a:cubicBezTo>
                    <a:pt x="5303" y="0"/>
                    <a:pt x="6853" y="1515"/>
                    <a:pt x="6853" y="3427"/>
                  </a:cubicBezTo>
                  <a:lnTo>
                    <a:pt x="6853" y="23192"/>
                  </a:lnTo>
                  <a:lnTo>
                    <a:pt x="3427" y="32461"/>
                  </a:lnTo>
                  <a:lnTo>
                    <a:pt x="3427" y="35779"/>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0"/>
            <p:cNvSpPr/>
            <p:nvPr/>
          </p:nvSpPr>
          <p:spPr>
            <a:xfrm>
              <a:off x="3882100" y="4057625"/>
              <a:ext cx="642025" cy="88375"/>
            </a:xfrm>
            <a:custGeom>
              <a:avLst/>
              <a:gdLst/>
              <a:ahLst/>
              <a:cxnLst/>
              <a:rect l="l" t="t" r="r" b="b"/>
              <a:pathLst>
                <a:path w="25681" h="3535" fill="none" extrusionOk="0">
                  <a:moveTo>
                    <a:pt x="1" y="3535"/>
                  </a:moveTo>
                  <a:lnTo>
                    <a:pt x="1" y="0"/>
                  </a:lnTo>
                  <a:lnTo>
                    <a:pt x="25681" y="0"/>
                  </a:lnTo>
                  <a:lnTo>
                    <a:pt x="25681" y="3535"/>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0"/>
            <p:cNvSpPr/>
            <p:nvPr/>
          </p:nvSpPr>
          <p:spPr>
            <a:xfrm>
              <a:off x="3595375" y="1885475"/>
              <a:ext cx="257900" cy="25"/>
            </a:xfrm>
            <a:custGeom>
              <a:avLst/>
              <a:gdLst/>
              <a:ahLst/>
              <a:cxnLst/>
              <a:rect l="l" t="t" r="r" b="b"/>
              <a:pathLst>
                <a:path w="10316" h="1" fill="none" extrusionOk="0">
                  <a:moveTo>
                    <a:pt x="1" y="1"/>
                  </a:moveTo>
                  <a:lnTo>
                    <a:pt x="10316" y="1"/>
                  </a:lnTo>
                </a:path>
              </a:pathLst>
            </a:custGeom>
            <a:noFill/>
            <a:ln w="27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0"/>
            <p:cNvSpPr/>
            <p:nvPr/>
          </p:nvSpPr>
          <p:spPr>
            <a:xfrm>
              <a:off x="3246425" y="1990975"/>
              <a:ext cx="956700" cy="25"/>
            </a:xfrm>
            <a:custGeom>
              <a:avLst/>
              <a:gdLst/>
              <a:ahLst/>
              <a:cxnLst/>
              <a:rect l="l" t="t" r="r" b="b"/>
              <a:pathLst>
                <a:path w="38268" h="1" fill="none" extrusionOk="0">
                  <a:moveTo>
                    <a:pt x="1" y="0"/>
                  </a:moveTo>
                  <a:lnTo>
                    <a:pt x="38268" y="0"/>
                  </a:lnTo>
                </a:path>
              </a:pathLst>
            </a:custGeom>
            <a:noFill/>
            <a:ln w="27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0"/>
            <p:cNvSpPr/>
            <p:nvPr/>
          </p:nvSpPr>
          <p:spPr>
            <a:xfrm>
              <a:off x="4488025" y="2881825"/>
              <a:ext cx="36100" cy="36100"/>
            </a:xfrm>
            <a:custGeom>
              <a:avLst/>
              <a:gdLst/>
              <a:ahLst/>
              <a:cxnLst/>
              <a:rect l="l" t="t" r="r" b="b"/>
              <a:pathLst>
                <a:path w="1444" h="1444" extrusionOk="0">
                  <a:moveTo>
                    <a:pt x="722" y="1"/>
                  </a:moveTo>
                  <a:cubicBezTo>
                    <a:pt x="326" y="1"/>
                    <a:pt x="1" y="325"/>
                    <a:pt x="1" y="722"/>
                  </a:cubicBezTo>
                  <a:cubicBezTo>
                    <a:pt x="1" y="1155"/>
                    <a:pt x="326" y="1444"/>
                    <a:pt x="722" y="1444"/>
                  </a:cubicBezTo>
                  <a:cubicBezTo>
                    <a:pt x="1119" y="1444"/>
                    <a:pt x="1444" y="1155"/>
                    <a:pt x="1444" y="722"/>
                  </a:cubicBezTo>
                  <a:cubicBezTo>
                    <a:pt x="1444" y="325"/>
                    <a:pt x="1119"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0"/>
            <p:cNvSpPr/>
            <p:nvPr/>
          </p:nvSpPr>
          <p:spPr>
            <a:xfrm>
              <a:off x="4483525" y="2878225"/>
              <a:ext cx="45100" cy="45100"/>
            </a:xfrm>
            <a:custGeom>
              <a:avLst/>
              <a:gdLst/>
              <a:ahLst/>
              <a:cxnLst/>
              <a:rect l="l" t="t" r="r" b="b"/>
              <a:pathLst>
                <a:path w="1804" h="1804" extrusionOk="0">
                  <a:moveTo>
                    <a:pt x="902" y="361"/>
                  </a:moveTo>
                  <a:cubicBezTo>
                    <a:pt x="1227" y="361"/>
                    <a:pt x="1443" y="578"/>
                    <a:pt x="1443" y="902"/>
                  </a:cubicBezTo>
                  <a:cubicBezTo>
                    <a:pt x="1443" y="1191"/>
                    <a:pt x="1227" y="1407"/>
                    <a:pt x="902" y="1407"/>
                  </a:cubicBezTo>
                  <a:cubicBezTo>
                    <a:pt x="614" y="1407"/>
                    <a:pt x="361" y="1191"/>
                    <a:pt x="361" y="902"/>
                  </a:cubicBezTo>
                  <a:cubicBezTo>
                    <a:pt x="361" y="578"/>
                    <a:pt x="614" y="361"/>
                    <a:pt x="902" y="361"/>
                  </a:cubicBezTo>
                  <a:close/>
                  <a:moveTo>
                    <a:pt x="902" y="1"/>
                  </a:moveTo>
                  <a:cubicBezTo>
                    <a:pt x="433" y="1"/>
                    <a:pt x="1" y="397"/>
                    <a:pt x="1" y="902"/>
                  </a:cubicBezTo>
                  <a:cubicBezTo>
                    <a:pt x="1" y="1371"/>
                    <a:pt x="433" y="1804"/>
                    <a:pt x="902" y="1804"/>
                  </a:cubicBezTo>
                  <a:cubicBezTo>
                    <a:pt x="1407" y="1804"/>
                    <a:pt x="1804" y="1371"/>
                    <a:pt x="1804" y="902"/>
                  </a:cubicBezTo>
                  <a:cubicBezTo>
                    <a:pt x="1804" y="397"/>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0"/>
            <p:cNvSpPr/>
            <p:nvPr/>
          </p:nvSpPr>
          <p:spPr>
            <a:xfrm>
              <a:off x="4589925" y="2790775"/>
              <a:ext cx="36100" cy="36075"/>
            </a:xfrm>
            <a:custGeom>
              <a:avLst/>
              <a:gdLst/>
              <a:ahLst/>
              <a:cxnLst/>
              <a:rect l="l" t="t" r="r" b="b"/>
              <a:pathLst>
                <a:path w="1444" h="1443" extrusionOk="0">
                  <a:moveTo>
                    <a:pt x="722" y="0"/>
                  </a:moveTo>
                  <a:cubicBezTo>
                    <a:pt x="325" y="0"/>
                    <a:pt x="1" y="325"/>
                    <a:pt x="1" y="721"/>
                  </a:cubicBezTo>
                  <a:cubicBezTo>
                    <a:pt x="1" y="1118"/>
                    <a:pt x="325" y="1443"/>
                    <a:pt x="722" y="1443"/>
                  </a:cubicBezTo>
                  <a:cubicBezTo>
                    <a:pt x="1119" y="1443"/>
                    <a:pt x="1443" y="1118"/>
                    <a:pt x="1443" y="721"/>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0"/>
            <p:cNvSpPr/>
            <p:nvPr/>
          </p:nvSpPr>
          <p:spPr>
            <a:xfrm>
              <a:off x="4585425" y="2786250"/>
              <a:ext cx="45100" cy="45125"/>
            </a:xfrm>
            <a:custGeom>
              <a:avLst/>
              <a:gdLst/>
              <a:ahLst/>
              <a:cxnLst/>
              <a:rect l="l" t="t" r="r" b="b"/>
              <a:pathLst>
                <a:path w="1804" h="1805" extrusionOk="0">
                  <a:moveTo>
                    <a:pt x="902" y="361"/>
                  </a:moveTo>
                  <a:cubicBezTo>
                    <a:pt x="1226" y="361"/>
                    <a:pt x="1443" y="614"/>
                    <a:pt x="1443" y="902"/>
                  </a:cubicBezTo>
                  <a:cubicBezTo>
                    <a:pt x="1443" y="1227"/>
                    <a:pt x="1226" y="1443"/>
                    <a:pt x="902" y="1443"/>
                  </a:cubicBezTo>
                  <a:cubicBezTo>
                    <a:pt x="577" y="1443"/>
                    <a:pt x="361" y="1227"/>
                    <a:pt x="361" y="902"/>
                  </a:cubicBezTo>
                  <a:cubicBezTo>
                    <a:pt x="361" y="614"/>
                    <a:pt x="577" y="361"/>
                    <a:pt x="902" y="361"/>
                  </a:cubicBezTo>
                  <a:close/>
                  <a:moveTo>
                    <a:pt x="902" y="1"/>
                  </a:moveTo>
                  <a:cubicBezTo>
                    <a:pt x="397" y="1"/>
                    <a:pt x="0" y="434"/>
                    <a:pt x="0" y="902"/>
                  </a:cubicBezTo>
                  <a:cubicBezTo>
                    <a:pt x="0" y="1407"/>
                    <a:pt x="397" y="1804"/>
                    <a:pt x="902" y="1804"/>
                  </a:cubicBezTo>
                  <a:cubicBezTo>
                    <a:pt x="1371" y="1804"/>
                    <a:pt x="1804" y="1407"/>
                    <a:pt x="1804" y="902"/>
                  </a:cubicBezTo>
                  <a:cubicBezTo>
                    <a:pt x="1804" y="434"/>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0"/>
            <p:cNvSpPr/>
            <p:nvPr/>
          </p:nvSpPr>
          <p:spPr>
            <a:xfrm>
              <a:off x="4083175" y="2162300"/>
              <a:ext cx="36100" cy="36075"/>
            </a:xfrm>
            <a:custGeom>
              <a:avLst/>
              <a:gdLst/>
              <a:ahLst/>
              <a:cxnLst/>
              <a:rect l="l" t="t" r="r" b="b"/>
              <a:pathLst>
                <a:path w="1444" h="1443" extrusionOk="0">
                  <a:moveTo>
                    <a:pt x="722" y="0"/>
                  </a:moveTo>
                  <a:cubicBezTo>
                    <a:pt x="325" y="0"/>
                    <a:pt x="1" y="325"/>
                    <a:pt x="1" y="722"/>
                  </a:cubicBezTo>
                  <a:cubicBezTo>
                    <a:pt x="1" y="1118"/>
                    <a:pt x="325" y="1443"/>
                    <a:pt x="722" y="1443"/>
                  </a:cubicBezTo>
                  <a:cubicBezTo>
                    <a:pt x="1155" y="1443"/>
                    <a:pt x="1444" y="1118"/>
                    <a:pt x="1444" y="722"/>
                  </a:cubicBezTo>
                  <a:cubicBezTo>
                    <a:pt x="1444" y="325"/>
                    <a:pt x="1155"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0"/>
            <p:cNvSpPr/>
            <p:nvPr/>
          </p:nvSpPr>
          <p:spPr>
            <a:xfrm>
              <a:off x="4078675" y="2157775"/>
              <a:ext cx="45100" cy="45125"/>
            </a:xfrm>
            <a:custGeom>
              <a:avLst/>
              <a:gdLst/>
              <a:ahLst/>
              <a:cxnLst/>
              <a:rect l="l" t="t" r="r" b="b"/>
              <a:pathLst>
                <a:path w="1804" h="1805" extrusionOk="0">
                  <a:moveTo>
                    <a:pt x="902" y="362"/>
                  </a:moveTo>
                  <a:cubicBezTo>
                    <a:pt x="1227" y="362"/>
                    <a:pt x="1515" y="578"/>
                    <a:pt x="1443" y="903"/>
                  </a:cubicBezTo>
                  <a:cubicBezTo>
                    <a:pt x="1443" y="1191"/>
                    <a:pt x="1227" y="1444"/>
                    <a:pt x="902" y="1444"/>
                  </a:cubicBezTo>
                  <a:cubicBezTo>
                    <a:pt x="614" y="1444"/>
                    <a:pt x="397" y="1191"/>
                    <a:pt x="397" y="903"/>
                  </a:cubicBezTo>
                  <a:cubicBezTo>
                    <a:pt x="397" y="578"/>
                    <a:pt x="614" y="362"/>
                    <a:pt x="902" y="362"/>
                  </a:cubicBezTo>
                  <a:close/>
                  <a:moveTo>
                    <a:pt x="902" y="1"/>
                  </a:moveTo>
                  <a:cubicBezTo>
                    <a:pt x="433" y="1"/>
                    <a:pt x="0" y="398"/>
                    <a:pt x="0" y="903"/>
                  </a:cubicBezTo>
                  <a:cubicBezTo>
                    <a:pt x="0" y="1408"/>
                    <a:pt x="433" y="1804"/>
                    <a:pt x="902" y="1804"/>
                  </a:cubicBezTo>
                  <a:cubicBezTo>
                    <a:pt x="1407" y="1804"/>
                    <a:pt x="1804" y="1408"/>
                    <a:pt x="1804" y="903"/>
                  </a:cubicBezTo>
                  <a:cubicBezTo>
                    <a:pt x="1804" y="398"/>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0"/>
            <p:cNvSpPr/>
            <p:nvPr/>
          </p:nvSpPr>
          <p:spPr>
            <a:xfrm>
              <a:off x="4488025" y="1748425"/>
              <a:ext cx="36100" cy="36100"/>
            </a:xfrm>
            <a:custGeom>
              <a:avLst/>
              <a:gdLst/>
              <a:ahLst/>
              <a:cxnLst/>
              <a:rect l="l" t="t" r="r" b="b"/>
              <a:pathLst>
                <a:path w="1444" h="1444" extrusionOk="0">
                  <a:moveTo>
                    <a:pt x="722" y="0"/>
                  </a:moveTo>
                  <a:cubicBezTo>
                    <a:pt x="326" y="0"/>
                    <a:pt x="1" y="325"/>
                    <a:pt x="1" y="722"/>
                  </a:cubicBezTo>
                  <a:cubicBezTo>
                    <a:pt x="1" y="1119"/>
                    <a:pt x="326" y="1443"/>
                    <a:pt x="722" y="1443"/>
                  </a:cubicBezTo>
                  <a:cubicBezTo>
                    <a:pt x="1119" y="1443"/>
                    <a:pt x="1444" y="1119"/>
                    <a:pt x="1444" y="722"/>
                  </a:cubicBezTo>
                  <a:cubicBezTo>
                    <a:pt x="1444"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0"/>
            <p:cNvSpPr/>
            <p:nvPr/>
          </p:nvSpPr>
          <p:spPr>
            <a:xfrm>
              <a:off x="4483525" y="1743925"/>
              <a:ext cx="45100" cy="45100"/>
            </a:xfrm>
            <a:custGeom>
              <a:avLst/>
              <a:gdLst/>
              <a:ahLst/>
              <a:cxnLst/>
              <a:rect l="l" t="t" r="r" b="b"/>
              <a:pathLst>
                <a:path w="1804" h="1804" extrusionOk="0">
                  <a:moveTo>
                    <a:pt x="902" y="361"/>
                  </a:moveTo>
                  <a:cubicBezTo>
                    <a:pt x="1227" y="361"/>
                    <a:pt x="1443" y="577"/>
                    <a:pt x="1443" y="902"/>
                  </a:cubicBezTo>
                  <a:cubicBezTo>
                    <a:pt x="1443" y="1226"/>
                    <a:pt x="1227" y="1443"/>
                    <a:pt x="902" y="1443"/>
                  </a:cubicBezTo>
                  <a:cubicBezTo>
                    <a:pt x="614" y="1443"/>
                    <a:pt x="361" y="1226"/>
                    <a:pt x="361" y="902"/>
                  </a:cubicBezTo>
                  <a:cubicBezTo>
                    <a:pt x="361" y="577"/>
                    <a:pt x="614" y="361"/>
                    <a:pt x="902" y="361"/>
                  </a:cubicBezTo>
                  <a:close/>
                  <a:moveTo>
                    <a:pt x="902" y="0"/>
                  </a:moveTo>
                  <a:cubicBezTo>
                    <a:pt x="433" y="0"/>
                    <a:pt x="1" y="397"/>
                    <a:pt x="1" y="902"/>
                  </a:cubicBezTo>
                  <a:cubicBezTo>
                    <a:pt x="1" y="1407"/>
                    <a:pt x="433" y="1803"/>
                    <a:pt x="902" y="1803"/>
                  </a:cubicBezTo>
                  <a:cubicBezTo>
                    <a:pt x="1407" y="1803"/>
                    <a:pt x="1804" y="1407"/>
                    <a:pt x="1804" y="902"/>
                  </a:cubicBezTo>
                  <a:cubicBezTo>
                    <a:pt x="1804" y="397"/>
                    <a:pt x="1407"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0"/>
            <p:cNvSpPr/>
            <p:nvPr/>
          </p:nvSpPr>
          <p:spPr>
            <a:xfrm>
              <a:off x="3228400" y="1619475"/>
              <a:ext cx="36075" cy="36100"/>
            </a:xfrm>
            <a:custGeom>
              <a:avLst/>
              <a:gdLst/>
              <a:ahLst/>
              <a:cxnLst/>
              <a:rect l="l" t="t" r="r" b="b"/>
              <a:pathLst>
                <a:path w="1443" h="1444" extrusionOk="0">
                  <a:moveTo>
                    <a:pt x="722" y="1"/>
                  </a:moveTo>
                  <a:cubicBezTo>
                    <a:pt x="325" y="1"/>
                    <a:pt x="0" y="325"/>
                    <a:pt x="0" y="722"/>
                  </a:cubicBezTo>
                  <a:cubicBezTo>
                    <a:pt x="0" y="1155"/>
                    <a:pt x="325" y="1444"/>
                    <a:pt x="722" y="1444"/>
                  </a:cubicBezTo>
                  <a:cubicBezTo>
                    <a:pt x="1118" y="1444"/>
                    <a:pt x="1443" y="1155"/>
                    <a:pt x="1443" y="722"/>
                  </a:cubicBezTo>
                  <a:cubicBezTo>
                    <a:pt x="1443" y="325"/>
                    <a:pt x="1118"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0"/>
            <p:cNvSpPr/>
            <p:nvPr/>
          </p:nvSpPr>
          <p:spPr>
            <a:xfrm>
              <a:off x="3223875" y="1615875"/>
              <a:ext cx="45125" cy="45100"/>
            </a:xfrm>
            <a:custGeom>
              <a:avLst/>
              <a:gdLst/>
              <a:ahLst/>
              <a:cxnLst/>
              <a:rect l="l" t="t" r="r" b="b"/>
              <a:pathLst>
                <a:path w="1805" h="1804" extrusionOk="0">
                  <a:moveTo>
                    <a:pt x="903" y="361"/>
                  </a:moveTo>
                  <a:cubicBezTo>
                    <a:pt x="1227" y="361"/>
                    <a:pt x="1444" y="578"/>
                    <a:pt x="1444" y="902"/>
                  </a:cubicBezTo>
                  <a:cubicBezTo>
                    <a:pt x="1444" y="1191"/>
                    <a:pt x="1227" y="1443"/>
                    <a:pt x="903" y="1443"/>
                  </a:cubicBezTo>
                  <a:cubicBezTo>
                    <a:pt x="578" y="1443"/>
                    <a:pt x="362" y="1191"/>
                    <a:pt x="362" y="902"/>
                  </a:cubicBezTo>
                  <a:cubicBezTo>
                    <a:pt x="362" y="578"/>
                    <a:pt x="578" y="361"/>
                    <a:pt x="903" y="361"/>
                  </a:cubicBezTo>
                  <a:close/>
                  <a:moveTo>
                    <a:pt x="903" y="1"/>
                  </a:moveTo>
                  <a:cubicBezTo>
                    <a:pt x="398" y="1"/>
                    <a:pt x="1" y="397"/>
                    <a:pt x="1" y="902"/>
                  </a:cubicBezTo>
                  <a:cubicBezTo>
                    <a:pt x="1" y="1371"/>
                    <a:pt x="398" y="1804"/>
                    <a:pt x="903" y="1804"/>
                  </a:cubicBezTo>
                  <a:cubicBezTo>
                    <a:pt x="1408" y="1804"/>
                    <a:pt x="1804" y="1371"/>
                    <a:pt x="1804" y="902"/>
                  </a:cubicBezTo>
                  <a:cubicBezTo>
                    <a:pt x="1804" y="397"/>
                    <a:pt x="1408" y="1"/>
                    <a:pt x="9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0"/>
            <p:cNvSpPr/>
            <p:nvPr/>
          </p:nvSpPr>
          <p:spPr>
            <a:xfrm>
              <a:off x="2923625" y="2285825"/>
              <a:ext cx="36100" cy="36100"/>
            </a:xfrm>
            <a:custGeom>
              <a:avLst/>
              <a:gdLst/>
              <a:ahLst/>
              <a:cxnLst/>
              <a:rect l="l" t="t" r="r" b="b"/>
              <a:pathLst>
                <a:path w="1444" h="1444" extrusionOk="0">
                  <a:moveTo>
                    <a:pt x="722" y="0"/>
                  </a:moveTo>
                  <a:cubicBezTo>
                    <a:pt x="325" y="0"/>
                    <a:pt x="1" y="325"/>
                    <a:pt x="1" y="722"/>
                  </a:cubicBezTo>
                  <a:cubicBezTo>
                    <a:pt x="1" y="1119"/>
                    <a:pt x="325" y="1443"/>
                    <a:pt x="722" y="1443"/>
                  </a:cubicBezTo>
                  <a:cubicBezTo>
                    <a:pt x="1119" y="1443"/>
                    <a:pt x="1443" y="1119"/>
                    <a:pt x="1443" y="722"/>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0"/>
            <p:cNvSpPr/>
            <p:nvPr/>
          </p:nvSpPr>
          <p:spPr>
            <a:xfrm>
              <a:off x="2919125" y="2281325"/>
              <a:ext cx="45100" cy="45100"/>
            </a:xfrm>
            <a:custGeom>
              <a:avLst/>
              <a:gdLst/>
              <a:ahLst/>
              <a:cxnLst/>
              <a:rect l="l" t="t" r="r" b="b"/>
              <a:pathLst>
                <a:path w="1804" h="1804" extrusionOk="0">
                  <a:moveTo>
                    <a:pt x="902" y="361"/>
                  </a:moveTo>
                  <a:cubicBezTo>
                    <a:pt x="1227" y="361"/>
                    <a:pt x="1443" y="649"/>
                    <a:pt x="1443" y="902"/>
                  </a:cubicBezTo>
                  <a:cubicBezTo>
                    <a:pt x="1443" y="1226"/>
                    <a:pt x="1227" y="1443"/>
                    <a:pt x="902" y="1443"/>
                  </a:cubicBezTo>
                  <a:cubicBezTo>
                    <a:pt x="613" y="1443"/>
                    <a:pt x="361" y="1226"/>
                    <a:pt x="361" y="902"/>
                  </a:cubicBezTo>
                  <a:cubicBezTo>
                    <a:pt x="361" y="613"/>
                    <a:pt x="613" y="361"/>
                    <a:pt x="902" y="361"/>
                  </a:cubicBezTo>
                  <a:close/>
                  <a:moveTo>
                    <a:pt x="902" y="0"/>
                  </a:moveTo>
                  <a:cubicBezTo>
                    <a:pt x="433" y="0"/>
                    <a:pt x="0" y="433"/>
                    <a:pt x="0" y="902"/>
                  </a:cubicBezTo>
                  <a:cubicBezTo>
                    <a:pt x="0" y="1407"/>
                    <a:pt x="433" y="1803"/>
                    <a:pt x="902" y="1803"/>
                  </a:cubicBezTo>
                  <a:cubicBezTo>
                    <a:pt x="1407" y="1803"/>
                    <a:pt x="1804" y="1407"/>
                    <a:pt x="1804" y="902"/>
                  </a:cubicBezTo>
                  <a:cubicBezTo>
                    <a:pt x="1804" y="433"/>
                    <a:pt x="1407"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0"/>
            <p:cNvSpPr/>
            <p:nvPr/>
          </p:nvSpPr>
          <p:spPr>
            <a:xfrm>
              <a:off x="2791075" y="2421975"/>
              <a:ext cx="36100" cy="36100"/>
            </a:xfrm>
            <a:custGeom>
              <a:avLst/>
              <a:gdLst/>
              <a:ahLst/>
              <a:cxnLst/>
              <a:rect l="l" t="t" r="r" b="b"/>
              <a:pathLst>
                <a:path w="1444" h="1444" extrusionOk="0">
                  <a:moveTo>
                    <a:pt x="722" y="1"/>
                  </a:moveTo>
                  <a:cubicBezTo>
                    <a:pt x="325" y="1"/>
                    <a:pt x="1" y="325"/>
                    <a:pt x="1" y="722"/>
                  </a:cubicBezTo>
                  <a:cubicBezTo>
                    <a:pt x="1" y="1155"/>
                    <a:pt x="325" y="1443"/>
                    <a:pt x="722" y="1443"/>
                  </a:cubicBezTo>
                  <a:cubicBezTo>
                    <a:pt x="1119" y="1443"/>
                    <a:pt x="1443" y="1155"/>
                    <a:pt x="1443" y="722"/>
                  </a:cubicBezTo>
                  <a:cubicBezTo>
                    <a:pt x="1443" y="325"/>
                    <a:pt x="1119"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0"/>
            <p:cNvSpPr/>
            <p:nvPr/>
          </p:nvSpPr>
          <p:spPr>
            <a:xfrm>
              <a:off x="2786575" y="2418375"/>
              <a:ext cx="45100" cy="45100"/>
            </a:xfrm>
            <a:custGeom>
              <a:avLst/>
              <a:gdLst/>
              <a:ahLst/>
              <a:cxnLst/>
              <a:rect l="l" t="t" r="r" b="b"/>
              <a:pathLst>
                <a:path w="1804" h="1804" extrusionOk="0">
                  <a:moveTo>
                    <a:pt x="902" y="289"/>
                  </a:moveTo>
                  <a:cubicBezTo>
                    <a:pt x="1227" y="289"/>
                    <a:pt x="1479" y="577"/>
                    <a:pt x="1443" y="830"/>
                  </a:cubicBezTo>
                  <a:cubicBezTo>
                    <a:pt x="1443" y="1154"/>
                    <a:pt x="1191" y="1371"/>
                    <a:pt x="902" y="1371"/>
                  </a:cubicBezTo>
                  <a:cubicBezTo>
                    <a:pt x="577" y="1371"/>
                    <a:pt x="361" y="1154"/>
                    <a:pt x="361" y="830"/>
                  </a:cubicBezTo>
                  <a:cubicBezTo>
                    <a:pt x="361" y="541"/>
                    <a:pt x="577" y="289"/>
                    <a:pt x="902" y="289"/>
                  </a:cubicBezTo>
                  <a:close/>
                  <a:moveTo>
                    <a:pt x="902" y="0"/>
                  </a:moveTo>
                  <a:cubicBezTo>
                    <a:pt x="397" y="0"/>
                    <a:pt x="0" y="397"/>
                    <a:pt x="0" y="902"/>
                  </a:cubicBezTo>
                  <a:cubicBezTo>
                    <a:pt x="0" y="1371"/>
                    <a:pt x="397" y="1804"/>
                    <a:pt x="902" y="1804"/>
                  </a:cubicBezTo>
                  <a:cubicBezTo>
                    <a:pt x="1407" y="1804"/>
                    <a:pt x="1804" y="1371"/>
                    <a:pt x="1804" y="902"/>
                  </a:cubicBezTo>
                  <a:cubicBezTo>
                    <a:pt x="1804" y="397"/>
                    <a:pt x="1371"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0"/>
            <p:cNvSpPr/>
            <p:nvPr/>
          </p:nvSpPr>
          <p:spPr>
            <a:xfrm>
              <a:off x="2991250" y="2698800"/>
              <a:ext cx="36100" cy="36075"/>
            </a:xfrm>
            <a:custGeom>
              <a:avLst/>
              <a:gdLst/>
              <a:ahLst/>
              <a:cxnLst/>
              <a:rect l="l" t="t" r="r" b="b"/>
              <a:pathLst>
                <a:path w="1444" h="1443" extrusionOk="0">
                  <a:moveTo>
                    <a:pt x="722" y="0"/>
                  </a:moveTo>
                  <a:cubicBezTo>
                    <a:pt x="325" y="0"/>
                    <a:pt x="1" y="325"/>
                    <a:pt x="1" y="722"/>
                  </a:cubicBezTo>
                  <a:cubicBezTo>
                    <a:pt x="1" y="1118"/>
                    <a:pt x="325" y="1443"/>
                    <a:pt x="722" y="1443"/>
                  </a:cubicBezTo>
                  <a:cubicBezTo>
                    <a:pt x="1119" y="1443"/>
                    <a:pt x="1443" y="1118"/>
                    <a:pt x="1443" y="722"/>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0"/>
            <p:cNvSpPr/>
            <p:nvPr/>
          </p:nvSpPr>
          <p:spPr>
            <a:xfrm>
              <a:off x="2986750" y="2694275"/>
              <a:ext cx="45100" cy="45125"/>
            </a:xfrm>
            <a:custGeom>
              <a:avLst/>
              <a:gdLst/>
              <a:ahLst/>
              <a:cxnLst/>
              <a:rect l="l" t="t" r="r" b="b"/>
              <a:pathLst>
                <a:path w="1804" h="1805" extrusionOk="0">
                  <a:moveTo>
                    <a:pt x="902" y="362"/>
                  </a:moveTo>
                  <a:cubicBezTo>
                    <a:pt x="1227" y="362"/>
                    <a:pt x="1443" y="578"/>
                    <a:pt x="1443" y="903"/>
                  </a:cubicBezTo>
                  <a:cubicBezTo>
                    <a:pt x="1443" y="1191"/>
                    <a:pt x="1227" y="1444"/>
                    <a:pt x="902" y="1444"/>
                  </a:cubicBezTo>
                  <a:cubicBezTo>
                    <a:pt x="613" y="1444"/>
                    <a:pt x="361" y="1191"/>
                    <a:pt x="361" y="903"/>
                  </a:cubicBezTo>
                  <a:cubicBezTo>
                    <a:pt x="361" y="578"/>
                    <a:pt x="613" y="362"/>
                    <a:pt x="902" y="362"/>
                  </a:cubicBezTo>
                  <a:close/>
                  <a:moveTo>
                    <a:pt x="902" y="1"/>
                  </a:moveTo>
                  <a:cubicBezTo>
                    <a:pt x="433" y="1"/>
                    <a:pt x="0" y="398"/>
                    <a:pt x="0" y="903"/>
                  </a:cubicBezTo>
                  <a:cubicBezTo>
                    <a:pt x="0" y="1407"/>
                    <a:pt x="433" y="1804"/>
                    <a:pt x="902" y="1804"/>
                  </a:cubicBezTo>
                  <a:cubicBezTo>
                    <a:pt x="1407" y="1804"/>
                    <a:pt x="1804" y="1407"/>
                    <a:pt x="1804" y="903"/>
                  </a:cubicBezTo>
                  <a:cubicBezTo>
                    <a:pt x="1804" y="398"/>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0"/>
            <p:cNvSpPr/>
            <p:nvPr/>
          </p:nvSpPr>
          <p:spPr>
            <a:xfrm>
              <a:off x="3492575" y="3202825"/>
              <a:ext cx="37000" cy="36100"/>
            </a:xfrm>
            <a:custGeom>
              <a:avLst/>
              <a:gdLst/>
              <a:ahLst/>
              <a:cxnLst/>
              <a:rect l="l" t="t" r="r" b="b"/>
              <a:pathLst>
                <a:path w="1480" h="1444" extrusionOk="0">
                  <a:moveTo>
                    <a:pt x="758" y="1"/>
                  </a:moveTo>
                  <a:cubicBezTo>
                    <a:pt x="326" y="1"/>
                    <a:pt x="1" y="289"/>
                    <a:pt x="1" y="722"/>
                  </a:cubicBezTo>
                  <a:cubicBezTo>
                    <a:pt x="1" y="1119"/>
                    <a:pt x="326" y="1443"/>
                    <a:pt x="758" y="1443"/>
                  </a:cubicBezTo>
                  <a:cubicBezTo>
                    <a:pt x="1155" y="1443"/>
                    <a:pt x="1480" y="1119"/>
                    <a:pt x="1480" y="722"/>
                  </a:cubicBezTo>
                  <a:cubicBezTo>
                    <a:pt x="1480" y="289"/>
                    <a:pt x="1155" y="1"/>
                    <a:pt x="7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0"/>
            <p:cNvSpPr/>
            <p:nvPr/>
          </p:nvSpPr>
          <p:spPr>
            <a:xfrm>
              <a:off x="3488975" y="3198325"/>
              <a:ext cx="45100" cy="45100"/>
            </a:xfrm>
            <a:custGeom>
              <a:avLst/>
              <a:gdLst/>
              <a:ahLst/>
              <a:cxnLst/>
              <a:rect l="l" t="t" r="r" b="b"/>
              <a:pathLst>
                <a:path w="1804" h="1804" extrusionOk="0">
                  <a:moveTo>
                    <a:pt x="902" y="325"/>
                  </a:moveTo>
                  <a:cubicBezTo>
                    <a:pt x="1191" y="325"/>
                    <a:pt x="1443" y="577"/>
                    <a:pt x="1443" y="866"/>
                  </a:cubicBezTo>
                  <a:cubicBezTo>
                    <a:pt x="1443" y="1191"/>
                    <a:pt x="1191" y="1407"/>
                    <a:pt x="902" y="1407"/>
                  </a:cubicBezTo>
                  <a:cubicBezTo>
                    <a:pt x="578" y="1407"/>
                    <a:pt x="361" y="1191"/>
                    <a:pt x="361" y="866"/>
                  </a:cubicBezTo>
                  <a:cubicBezTo>
                    <a:pt x="361" y="577"/>
                    <a:pt x="578" y="325"/>
                    <a:pt x="902" y="325"/>
                  </a:cubicBezTo>
                  <a:close/>
                  <a:moveTo>
                    <a:pt x="902" y="0"/>
                  </a:moveTo>
                  <a:cubicBezTo>
                    <a:pt x="397" y="0"/>
                    <a:pt x="1" y="397"/>
                    <a:pt x="1" y="902"/>
                  </a:cubicBezTo>
                  <a:cubicBezTo>
                    <a:pt x="1" y="1371"/>
                    <a:pt x="397" y="1804"/>
                    <a:pt x="902" y="1804"/>
                  </a:cubicBezTo>
                  <a:cubicBezTo>
                    <a:pt x="1371" y="1804"/>
                    <a:pt x="1804" y="1371"/>
                    <a:pt x="1804" y="902"/>
                  </a:cubicBezTo>
                  <a:cubicBezTo>
                    <a:pt x="1804" y="397"/>
                    <a:pt x="1371"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20"/>
          <p:cNvSpPr txBox="1"/>
          <p:nvPr/>
        </p:nvSpPr>
        <p:spPr>
          <a:xfrm>
            <a:off x="1536400" y="571500"/>
            <a:ext cx="59556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4000">
                <a:latin typeface="Poppins SemiBold"/>
                <a:ea typeface="Poppins SemiBold"/>
                <a:cs typeface="Poppins SemiBold"/>
                <a:sym typeface="Poppins SemiBold"/>
              </a:rPr>
              <a:t>Let’s Review</a:t>
            </a:r>
            <a:endParaRPr sz="4000">
              <a:latin typeface="Poppins SemiBold"/>
              <a:ea typeface="Poppins SemiBold"/>
              <a:cs typeface="Poppins SemiBold"/>
              <a:sym typeface="Poppins SemiBold"/>
            </a:endParaRPr>
          </a:p>
        </p:txBody>
      </p:sp>
      <p:sp>
        <p:nvSpPr>
          <p:cNvPr id="339" name="Google Shape;339;p20"/>
          <p:cNvSpPr txBox="1">
            <a:spLocks noGrp="1"/>
          </p:cNvSpPr>
          <p:nvPr>
            <p:ph type="body" idx="1"/>
          </p:nvPr>
        </p:nvSpPr>
        <p:spPr>
          <a:xfrm>
            <a:off x="1032525" y="1747550"/>
            <a:ext cx="7539900" cy="2601900"/>
          </a:xfrm>
          <a:prstGeom prst="rect">
            <a:avLst/>
          </a:prstGeom>
        </p:spPr>
        <p:txBody>
          <a:bodyPr spcFirstLastPara="1" wrap="square" lIns="0" tIns="0" rIns="0" bIns="0" anchor="t" anchorCtr="0">
            <a:noAutofit/>
          </a:bodyPr>
          <a:lstStyle>
            <a:lvl1pPr marL="457200" lvl="0" indent="-304800" rtl="0">
              <a:lnSpc>
                <a:spcPct val="115000"/>
              </a:lnSpc>
              <a:spcBef>
                <a:spcPts val="0"/>
              </a:spcBef>
              <a:spcAft>
                <a:spcPts val="0"/>
              </a:spcAft>
              <a:buSzPts val="1200"/>
              <a:buChar char="●"/>
              <a:defRPr/>
            </a:lvl1pPr>
            <a:lvl2pPr marL="914400" lvl="1" indent="-304800" rtl="0">
              <a:lnSpc>
                <a:spcPct val="115000"/>
              </a:lnSpc>
              <a:spcBef>
                <a:spcPts val="1600"/>
              </a:spcBef>
              <a:spcAft>
                <a:spcPts val="0"/>
              </a:spcAft>
              <a:buSzPts val="1200"/>
              <a:buChar char="○"/>
              <a:defRPr/>
            </a:lvl2pPr>
            <a:lvl3pPr marL="1371600" lvl="2" indent="-304800" rtl="0">
              <a:lnSpc>
                <a:spcPct val="115000"/>
              </a:lnSpc>
              <a:spcBef>
                <a:spcPts val="1600"/>
              </a:spcBef>
              <a:spcAft>
                <a:spcPts val="0"/>
              </a:spcAft>
              <a:buSzPts val="1200"/>
              <a:buChar char="■"/>
              <a:defRPr/>
            </a:lvl3pPr>
            <a:lvl4pPr marL="1828800" lvl="3" indent="-304800" rtl="0">
              <a:lnSpc>
                <a:spcPct val="115000"/>
              </a:lnSpc>
              <a:spcBef>
                <a:spcPts val="1600"/>
              </a:spcBef>
              <a:spcAft>
                <a:spcPts val="0"/>
              </a:spcAft>
              <a:buSzPts val="1200"/>
              <a:buChar char="●"/>
              <a:defRPr/>
            </a:lvl4pPr>
            <a:lvl5pPr marL="2286000" lvl="4" indent="-304800" rtl="0">
              <a:lnSpc>
                <a:spcPct val="115000"/>
              </a:lnSpc>
              <a:spcBef>
                <a:spcPts val="1600"/>
              </a:spcBef>
              <a:spcAft>
                <a:spcPts val="0"/>
              </a:spcAft>
              <a:buSzPts val="1200"/>
              <a:buChar char="○"/>
              <a:defRPr/>
            </a:lvl5pPr>
            <a:lvl6pPr marL="2743200" lvl="5" indent="-304800" rtl="0">
              <a:lnSpc>
                <a:spcPct val="115000"/>
              </a:lnSpc>
              <a:spcBef>
                <a:spcPts val="1600"/>
              </a:spcBef>
              <a:spcAft>
                <a:spcPts val="0"/>
              </a:spcAft>
              <a:buSzPts val="1200"/>
              <a:buChar char="■"/>
              <a:defRPr/>
            </a:lvl6pPr>
            <a:lvl7pPr marL="3200400" lvl="6" indent="-304800" rtl="0">
              <a:lnSpc>
                <a:spcPct val="115000"/>
              </a:lnSpc>
              <a:spcBef>
                <a:spcPts val="1600"/>
              </a:spcBef>
              <a:spcAft>
                <a:spcPts val="0"/>
              </a:spcAft>
              <a:buSzPts val="1200"/>
              <a:buChar char="●"/>
              <a:defRPr/>
            </a:lvl7pPr>
            <a:lvl8pPr marL="3657600" lvl="7" indent="-304800" rtl="0">
              <a:lnSpc>
                <a:spcPct val="115000"/>
              </a:lnSpc>
              <a:spcBef>
                <a:spcPts val="1600"/>
              </a:spcBef>
              <a:spcAft>
                <a:spcPts val="0"/>
              </a:spcAft>
              <a:buSzPts val="1200"/>
              <a:buChar char="○"/>
              <a:defRPr/>
            </a:lvl8pPr>
            <a:lvl9pPr marL="4114800" lvl="8" indent="-304800" rtl="0">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Dark Blue">
  <p:cSld name="TITLE_1">
    <p:bg>
      <p:bgPr>
        <a:solidFill>
          <a:schemeClr val="accent2"/>
        </a:solidFill>
        <a:effectLst/>
      </p:bgPr>
    </p:bg>
    <p:spTree>
      <p:nvGrpSpPr>
        <p:cNvPr id="1" name="Shape 23"/>
        <p:cNvGrpSpPr/>
        <p:nvPr/>
      </p:nvGrpSpPr>
      <p:grpSpPr>
        <a:xfrm>
          <a:off x="0" y="0"/>
          <a:ext cx="0" cy="0"/>
          <a:chOff x="0" y="0"/>
          <a:chExt cx="0" cy="0"/>
        </a:xfrm>
      </p:grpSpPr>
      <p:sp>
        <p:nvSpPr>
          <p:cNvPr id="24" name="Google Shape;2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grpSp>
        <p:nvGrpSpPr>
          <p:cNvPr id="25" name="Google Shape;25;p3"/>
          <p:cNvGrpSpPr/>
          <p:nvPr/>
        </p:nvGrpSpPr>
        <p:grpSpPr>
          <a:xfrm>
            <a:off x="4362450" y="432563"/>
            <a:ext cx="1294431" cy="312013"/>
            <a:chOff x="238125" y="1984425"/>
            <a:chExt cx="7034950" cy="1695725"/>
          </a:xfrm>
        </p:grpSpPr>
        <p:sp>
          <p:nvSpPr>
            <p:cNvPr id="26" name="Google Shape;26;p3"/>
            <p:cNvSpPr/>
            <p:nvPr/>
          </p:nvSpPr>
          <p:spPr>
            <a:xfrm>
              <a:off x="238125" y="1984425"/>
              <a:ext cx="1350750" cy="1695725"/>
            </a:xfrm>
            <a:custGeom>
              <a:avLst/>
              <a:gdLst/>
              <a:ahLst/>
              <a:cxnLst/>
              <a:rect l="l" t="t" r="r" b="b"/>
              <a:pathLst>
                <a:path w="54030" h="67829" extrusionOk="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1480050" y="2498325"/>
              <a:ext cx="5793025" cy="1165150"/>
            </a:xfrm>
            <a:custGeom>
              <a:avLst/>
              <a:gdLst/>
              <a:ahLst/>
              <a:cxnLst/>
              <a:rect l="l" t="t" r="r" b="b"/>
              <a:pathLst>
                <a:path w="231721" h="46606" extrusionOk="0">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3"/>
          <p:cNvGrpSpPr/>
          <p:nvPr/>
        </p:nvGrpSpPr>
        <p:grpSpPr>
          <a:xfrm>
            <a:off x="-5085" y="4473"/>
            <a:ext cx="9149452" cy="5154079"/>
            <a:chOff x="238125" y="846675"/>
            <a:chExt cx="7140200" cy="4022225"/>
          </a:xfrm>
        </p:grpSpPr>
        <p:sp>
          <p:nvSpPr>
            <p:cNvPr id="29" name="Google Shape;29;p3"/>
            <p:cNvSpPr/>
            <p:nvPr/>
          </p:nvSpPr>
          <p:spPr>
            <a:xfrm>
              <a:off x="3203075" y="2074578"/>
              <a:ext cx="1674925" cy="1674650"/>
            </a:xfrm>
            <a:custGeom>
              <a:avLst/>
              <a:gdLst/>
              <a:ahLst/>
              <a:cxnLst/>
              <a:rect l="l" t="t" r="r" b="b"/>
              <a:pathLst>
                <a:path w="66997" h="66986" extrusionOk="0">
                  <a:moveTo>
                    <a:pt x="0" y="1"/>
                  </a:moveTo>
                  <a:lnTo>
                    <a:pt x="0" y="19277"/>
                  </a:lnTo>
                  <a:cubicBezTo>
                    <a:pt x="26313" y="19277"/>
                    <a:pt x="47720" y="40672"/>
                    <a:pt x="47720" y="66985"/>
                  </a:cubicBezTo>
                  <a:lnTo>
                    <a:pt x="66997" y="66985"/>
                  </a:lnTo>
                  <a:cubicBezTo>
                    <a:pt x="66997" y="30040"/>
                    <a:pt x="36945"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238125" y="2356975"/>
              <a:ext cx="1674625" cy="1674625"/>
            </a:xfrm>
            <a:custGeom>
              <a:avLst/>
              <a:gdLst/>
              <a:ahLst/>
              <a:cxnLst/>
              <a:rect l="l" t="t" r="r" b="b"/>
              <a:pathLst>
                <a:path w="66985" h="66985" extrusionOk="0">
                  <a:moveTo>
                    <a:pt x="47720" y="0"/>
                  </a:moveTo>
                  <a:cubicBezTo>
                    <a:pt x="47720" y="26313"/>
                    <a:pt x="26313" y="47708"/>
                    <a:pt x="0" y="47708"/>
                  </a:cubicBezTo>
                  <a:lnTo>
                    <a:pt x="0" y="66985"/>
                  </a:lnTo>
                  <a:cubicBezTo>
                    <a:pt x="36945" y="66985"/>
                    <a:pt x="66985" y="36933"/>
                    <a:pt x="669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5703375" y="1519650"/>
              <a:ext cx="1674950" cy="1674950"/>
            </a:xfrm>
            <a:custGeom>
              <a:avLst/>
              <a:gdLst/>
              <a:ahLst/>
              <a:cxnLst/>
              <a:rect l="l" t="t" r="r" b="b"/>
              <a:pathLst>
                <a:path w="66998" h="66998" extrusionOk="0">
                  <a:moveTo>
                    <a:pt x="66997" y="1"/>
                  </a:moveTo>
                  <a:cubicBezTo>
                    <a:pt x="30052" y="1"/>
                    <a:pt x="1" y="30052"/>
                    <a:pt x="1" y="66997"/>
                  </a:cubicBezTo>
                  <a:lnTo>
                    <a:pt x="19277" y="66997"/>
                  </a:lnTo>
                  <a:cubicBezTo>
                    <a:pt x="19277" y="40685"/>
                    <a:pt x="40684" y="19277"/>
                    <a:pt x="66997" y="19277"/>
                  </a:cubicBezTo>
                  <a:lnTo>
                    <a:pt x="669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1912725" y="2356975"/>
              <a:ext cx="1674350" cy="1674625"/>
            </a:xfrm>
            <a:custGeom>
              <a:avLst/>
              <a:gdLst/>
              <a:ahLst/>
              <a:cxnLst/>
              <a:rect l="l" t="t" r="r" b="b"/>
              <a:pathLst>
                <a:path w="66974" h="66985" extrusionOk="0">
                  <a:moveTo>
                    <a:pt x="1" y="0"/>
                  </a:moveTo>
                  <a:cubicBezTo>
                    <a:pt x="1" y="36933"/>
                    <a:pt x="30052" y="66985"/>
                    <a:pt x="66973" y="66985"/>
                  </a:cubicBezTo>
                  <a:lnTo>
                    <a:pt x="66973" y="47708"/>
                  </a:lnTo>
                  <a:cubicBezTo>
                    <a:pt x="40684" y="47708"/>
                    <a:pt x="19265" y="26313"/>
                    <a:pt x="192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5703375" y="3193975"/>
              <a:ext cx="1674950" cy="1674925"/>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720025" y="846675"/>
              <a:ext cx="1674625" cy="1510325"/>
            </a:xfrm>
            <a:custGeom>
              <a:avLst/>
              <a:gdLst/>
              <a:ahLst/>
              <a:cxnLst/>
              <a:rect l="l" t="t" r="r" b="b"/>
              <a:pathLst>
                <a:path w="66985" h="60413" extrusionOk="0">
                  <a:moveTo>
                    <a:pt x="0" y="0"/>
                  </a:moveTo>
                  <a:lnTo>
                    <a:pt x="0" y="12692"/>
                  </a:lnTo>
                  <a:cubicBezTo>
                    <a:pt x="26313" y="12692"/>
                    <a:pt x="47709" y="34099"/>
                    <a:pt x="47709" y="60412"/>
                  </a:cubicBezTo>
                  <a:lnTo>
                    <a:pt x="66985" y="60412"/>
                  </a:lnTo>
                  <a:cubicBezTo>
                    <a:pt x="66985" y="33826"/>
                    <a:pt x="51423" y="10823"/>
                    <a:pt x="289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1952025" y="3550875"/>
              <a:ext cx="1635050" cy="1314175"/>
            </a:xfrm>
            <a:custGeom>
              <a:avLst/>
              <a:gdLst/>
              <a:ahLst/>
              <a:cxnLst/>
              <a:rect l="l" t="t" r="r" b="b"/>
              <a:pathLst>
                <a:path w="65402" h="52567" extrusionOk="0">
                  <a:moveTo>
                    <a:pt x="65401" y="0"/>
                  </a:moveTo>
                  <a:cubicBezTo>
                    <a:pt x="33421" y="0"/>
                    <a:pt x="6608" y="22550"/>
                    <a:pt x="0" y="52566"/>
                  </a:cubicBezTo>
                  <a:lnTo>
                    <a:pt x="19919" y="52566"/>
                  </a:lnTo>
                  <a:cubicBezTo>
                    <a:pt x="26051" y="33278"/>
                    <a:pt x="44125" y="19276"/>
                    <a:pt x="65401" y="19276"/>
                  </a:cubicBezTo>
                  <a:lnTo>
                    <a:pt x="654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3"/>
          <p:cNvSpPr txBox="1">
            <a:spLocks noGrp="1"/>
          </p:cNvSpPr>
          <p:nvPr>
            <p:ph type="ctrTitle"/>
          </p:nvPr>
        </p:nvSpPr>
        <p:spPr>
          <a:xfrm>
            <a:off x="4229100" y="1291225"/>
            <a:ext cx="4343400" cy="2133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37" name="Google Shape;37;p3"/>
          <p:cNvSpPr txBox="1">
            <a:spLocks noGrp="1"/>
          </p:cNvSpPr>
          <p:nvPr>
            <p:ph type="subTitle" idx="1"/>
          </p:nvPr>
        </p:nvSpPr>
        <p:spPr>
          <a:xfrm>
            <a:off x="4229100" y="4244150"/>
            <a:ext cx="4734000" cy="81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3"/>
              </a:buClr>
              <a:buSzPts val="2100"/>
              <a:buFont typeface="Poppins SemiBold"/>
              <a:buNone/>
              <a:defRPr sz="2100">
                <a:solidFill>
                  <a:schemeClr val="accent3"/>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et's Review–Purple">
  <p:cSld name="CUSTOM_6_2_1_1_1">
    <p:spTree>
      <p:nvGrpSpPr>
        <p:cNvPr id="1" name="Shape 340"/>
        <p:cNvGrpSpPr/>
        <p:nvPr/>
      </p:nvGrpSpPr>
      <p:grpSpPr>
        <a:xfrm>
          <a:off x="0" y="0"/>
          <a:ext cx="0" cy="0"/>
          <a:chOff x="0" y="0"/>
          <a:chExt cx="0" cy="0"/>
        </a:xfrm>
      </p:grpSpPr>
      <p:sp>
        <p:nvSpPr>
          <p:cNvPr id="341" name="Google Shape;341;p21"/>
          <p:cNvSpPr/>
          <p:nvPr/>
        </p:nvSpPr>
        <p:spPr>
          <a:xfrm rot="-5400000">
            <a:off x="-507252" y="-732147"/>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2" name="Google Shape;342;p21"/>
          <p:cNvGrpSpPr/>
          <p:nvPr/>
        </p:nvGrpSpPr>
        <p:grpSpPr>
          <a:xfrm>
            <a:off x="425509" y="373527"/>
            <a:ext cx="806544" cy="1106677"/>
            <a:chOff x="2786575" y="1615875"/>
            <a:chExt cx="1843950" cy="2530125"/>
          </a:xfrm>
        </p:grpSpPr>
        <p:sp>
          <p:nvSpPr>
            <p:cNvPr id="343" name="Google Shape;343;p21"/>
            <p:cNvSpPr/>
            <p:nvPr/>
          </p:nvSpPr>
          <p:spPr>
            <a:xfrm>
              <a:off x="3133725" y="1784500"/>
              <a:ext cx="1181225" cy="1984600"/>
            </a:xfrm>
            <a:custGeom>
              <a:avLst/>
              <a:gdLst/>
              <a:ahLst/>
              <a:cxnLst/>
              <a:rect l="l" t="t" r="r" b="b"/>
              <a:pathLst>
                <a:path w="47249" h="79384" fill="none" extrusionOk="0">
                  <a:moveTo>
                    <a:pt x="26654" y="79384"/>
                  </a:moveTo>
                  <a:lnTo>
                    <a:pt x="3751" y="79384"/>
                  </a:lnTo>
                  <a:cubicBezTo>
                    <a:pt x="1659" y="79384"/>
                    <a:pt x="0" y="77725"/>
                    <a:pt x="0" y="75669"/>
                  </a:cubicBezTo>
                  <a:lnTo>
                    <a:pt x="0" y="3751"/>
                  </a:lnTo>
                  <a:cubicBezTo>
                    <a:pt x="0" y="1659"/>
                    <a:pt x="1659" y="0"/>
                    <a:pt x="3751" y="0"/>
                  </a:cubicBezTo>
                  <a:lnTo>
                    <a:pt x="43497" y="0"/>
                  </a:lnTo>
                  <a:cubicBezTo>
                    <a:pt x="45589" y="0"/>
                    <a:pt x="47248" y="1659"/>
                    <a:pt x="47248" y="3751"/>
                  </a:cubicBezTo>
                  <a:lnTo>
                    <a:pt x="47248" y="53668"/>
                  </a:lnTo>
                </a:path>
              </a:pathLst>
            </a:custGeom>
            <a:noFill/>
            <a:ln w="27950" cap="flat" cmpd="sng">
              <a:solidFill>
                <a:srgbClr val="00000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1"/>
            <p:cNvSpPr/>
            <p:nvPr/>
          </p:nvSpPr>
          <p:spPr>
            <a:xfrm>
              <a:off x="3562025" y="2790775"/>
              <a:ext cx="473400" cy="1247925"/>
            </a:xfrm>
            <a:custGeom>
              <a:avLst/>
              <a:gdLst/>
              <a:ahLst/>
              <a:cxnLst/>
              <a:rect l="l" t="t" r="r" b="b"/>
              <a:pathLst>
                <a:path w="18936" h="49917" fill="none" extrusionOk="0">
                  <a:moveTo>
                    <a:pt x="18935" y="14138"/>
                  </a:moveTo>
                  <a:lnTo>
                    <a:pt x="18935" y="3426"/>
                  </a:lnTo>
                  <a:cubicBezTo>
                    <a:pt x="18935" y="1551"/>
                    <a:pt x="17384" y="0"/>
                    <a:pt x="15509" y="0"/>
                  </a:cubicBezTo>
                  <a:lnTo>
                    <a:pt x="15509" y="0"/>
                  </a:lnTo>
                  <a:cubicBezTo>
                    <a:pt x="13597" y="0"/>
                    <a:pt x="12083" y="1551"/>
                    <a:pt x="12083" y="3426"/>
                  </a:cubicBezTo>
                  <a:lnTo>
                    <a:pt x="12083" y="29683"/>
                  </a:lnTo>
                  <a:lnTo>
                    <a:pt x="6168" y="24598"/>
                  </a:lnTo>
                  <a:cubicBezTo>
                    <a:pt x="4833" y="23227"/>
                    <a:pt x="2633" y="23227"/>
                    <a:pt x="1335" y="24598"/>
                  </a:cubicBezTo>
                  <a:lnTo>
                    <a:pt x="1335" y="24598"/>
                  </a:lnTo>
                  <a:cubicBezTo>
                    <a:pt x="0" y="25932"/>
                    <a:pt x="0" y="28096"/>
                    <a:pt x="1335" y="29395"/>
                  </a:cubicBezTo>
                  <a:lnTo>
                    <a:pt x="15509" y="47068"/>
                  </a:lnTo>
                  <a:lnTo>
                    <a:pt x="15509" y="49917"/>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1"/>
            <p:cNvSpPr/>
            <p:nvPr/>
          </p:nvSpPr>
          <p:spPr>
            <a:xfrm>
              <a:off x="4035400" y="3078400"/>
              <a:ext cx="171350" cy="283150"/>
            </a:xfrm>
            <a:custGeom>
              <a:avLst/>
              <a:gdLst/>
              <a:ahLst/>
              <a:cxnLst/>
              <a:rect l="l" t="t" r="r" b="b"/>
              <a:pathLst>
                <a:path w="6854" h="11326" fill="none" extrusionOk="0">
                  <a:moveTo>
                    <a:pt x="0" y="11217"/>
                  </a:moveTo>
                  <a:lnTo>
                    <a:pt x="0" y="3427"/>
                  </a:lnTo>
                  <a:cubicBezTo>
                    <a:pt x="0" y="1515"/>
                    <a:pt x="1515" y="0"/>
                    <a:pt x="3427" y="0"/>
                  </a:cubicBezTo>
                  <a:lnTo>
                    <a:pt x="3427" y="0"/>
                  </a:lnTo>
                  <a:cubicBezTo>
                    <a:pt x="5302" y="0"/>
                    <a:pt x="6853" y="1515"/>
                    <a:pt x="6853" y="3427"/>
                  </a:cubicBezTo>
                  <a:lnTo>
                    <a:pt x="6853" y="11326"/>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1"/>
            <p:cNvSpPr/>
            <p:nvPr/>
          </p:nvSpPr>
          <p:spPr>
            <a:xfrm>
              <a:off x="4205800" y="3126200"/>
              <a:ext cx="171350" cy="288550"/>
            </a:xfrm>
            <a:custGeom>
              <a:avLst/>
              <a:gdLst/>
              <a:ahLst/>
              <a:cxnLst/>
              <a:rect l="l" t="t" r="r" b="b"/>
              <a:pathLst>
                <a:path w="6854" h="11542" fill="none" extrusionOk="0">
                  <a:moveTo>
                    <a:pt x="1" y="3426"/>
                  </a:moveTo>
                  <a:cubicBezTo>
                    <a:pt x="1" y="1515"/>
                    <a:pt x="1516" y="0"/>
                    <a:pt x="3427" y="0"/>
                  </a:cubicBezTo>
                  <a:lnTo>
                    <a:pt x="3427" y="0"/>
                  </a:lnTo>
                  <a:cubicBezTo>
                    <a:pt x="5303" y="0"/>
                    <a:pt x="6854" y="1515"/>
                    <a:pt x="6854" y="3426"/>
                  </a:cubicBezTo>
                  <a:lnTo>
                    <a:pt x="6854" y="1154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1"/>
            <p:cNvSpPr/>
            <p:nvPr/>
          </p:nvSpPr>
          <p:spPr>
            <a:xfrm>
              <a:off x="4377125" y="3157750"/>
              <a:ext cx="171350" cy="894475"/>
            </a:xfrm>
            <a:custGeom>
              <a:avLst/>
              <a:gdLst/>
              <a:ahLst/>
              <a:cxnLst/>
              <a:rect l="l" t="t" r="r" b="b"/>
              <a:pathLst>
                <a:path w="6854" h="35779" fill="none" extrusionOk="0">
                  <a:moveTo>
                    <a:pt x="1" y="3427"/>
                  </a:moveTo>
                  <a:cubicBezTo>
                    <a:pt x="1" y="1515"/>
                    <a:pt x="1516" y="0"/>
                    <a:pt x="3427" y="0"/>
                  </a:cubicBezTo>
                  <a:lnTo>
                    <a:pt x="3427" y="0"/>
                  </a:lnTo>
                  <a:cubicBezTo>
                    <a:pt x="5303" y="0"/>
                    <a:pt x="6853" y="1515"/>
                    <a:pt x="6853" y="3427"/>
                  </a:cubicBezTo>
                  <a:lnTo>
                    <a:pt x="6853" y="23192"/>
                  </a:lnTo>
                  <a:lnTo>
                    <a:pt x="3427" y="32461"/>
                  </a:lnTo>
                  <a:lnTo>
                    <a:pt x="3427" y="35779"/>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1"/>
            <p:cNvSpPr/>
            <p:nvPr/>
          </p:nvSpPr>
          <p:spPr>
            <a:xfrm>
              <a:off x="3882100" y="4057625"/>
              <a:ext cx="642025" cy="88375"/>
            </a:xfrm>
            <a:custGeom>
              <a:avLst/>
              <a:gdLst/>
              <a:ahLst/>
              <a:cxnLst/>
              <a:rect l="l" t="t" r="r" b="b"/>
              <a:pathLst>
                <a:path w="25681" h="3535" fill="none" extrusionOk="0">
                  <a:moveTo>
                    <a:pt x="1" y="3535"/>
                  </a:moveTo>
                  <a:lnTo>
                    <a:pt x="1" y="0"/>
                  </a:lnTo>
                  <a:lnTo>
                    <a:pt x="25681" y="0"/>
                  </a:lnTo>
                  <a:lnTo>
                    <a:pt x="25681" y="3535"/>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1"/>
            <p:cNvSpPr/>
            <p:nvPr/>
          </p:nvSpPr>
          <p:spPr>
            <a:xfrm>
              <a:off x="3595375" y="1885475"/>
              <a:ext cx="257900" cy="25"/>
            </a:xfrm>
            <a:custGeom>
              <a:avLst/>
              <a:gdLst/>
              <a:ahLst/>
              <a:cxnLst/>
              <a:rect l="l" t="t" r="r" b="b"/>
              <a:pathLst>
                <a:path w="10316" h="1" fill="none" extrusionOk="0">
                  <a:moveTo>
                    <a:pt x="1" y="1"/>
                  </a:moveTo>
                  <a:lnTo>
                    <a:pt x="10316" y="1"/>
                  </a:lnTo>
                </a:path>
              </a:pathLst>
            </a:custGeom>
            <a:noFill/>
            <a:ln w="27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1"/>
            <p:cNvSpPr/>
            <p:nvPr/>
          </p:nvSpPr>
          <p:spPr>
            <a:xfrm>
              <a:off x="3246425" y="1990975"/>
              <a:ext cx="956700" cy="25"/>
            </a:xfrm>
            <a:custGeom>
              <a:avLst/>
              <a:gdLst/>
              <a:ahLst/>
              <a:cxnLst/>
              <a:rect l="l" t="t" r="r" b="b"/>
              <a:pathLst>
                <a:path w="38268" h="1" fill="none" extrusionOk="0">
                  <a:moveTo>
                    <a:pt x="1" y="0"/>
                  </a:moveTo>
                  <a:lnTo>
                    <a:pt x="38268" y="0"/>
                  </a:lnTo>
                </a:path>
              </a:pathLst>
            </a:custGeom>
            <a:noFill/>
            <a:ln w="27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1"/>
            <p:cNvSpPr/>
            <p:nvPr/>
          </p:nvSpPr>
          <p:spPr>
            <a:xfrm>
              <a:off x="4488025" y="2881825"/>
              <a:ext cx="36100" cy="36100"/>
            </a:xfrm>
            <a:custGeom>
              <a:avLst/>
              <a:gdLst/>
              <a:ahLst/>
              <a:cxnLst/>
              <a:rect l="l" t="t" r="r" b="b"/>
              <a:pathLst>
                <a:path w="1444" h="1444" extrusionOk="0">
                  <a:moveTo>
                    <a:pt x="722" y="1"/>
                  </a:moveTo>
                  <a:cubicBezTo>
                    <a:pt x="326" y="1"/>
                    <a:pt x="1" y="325"/>
                    <a:pt x="1" y="722"/>
                  </a:cubicBezTo>
                  <a:cubicBezTo>
                    <a:pt x="1" y="1155"/>
                    <a:pt x="326" y="1444"/>
                    <a:pt x="722" y="1444"/>
                  </a:cubicBezTo>
                  <a:cubicBezTo>
                    <a:pt x="1119" y="1444"/>
                    <a:pt x="1444" y="1155"/>
                    <a:pt x="1444" y="722"/>
                  </a:cubicBezTo>
                  <a:cubicBezTo>
                    <a:pt x="1444" y="325"/>
                    <a:pt x="1119"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1"/>
            <p:cNvSpPr/>
            <p:nvPr/>
          </p:nvSpPr>
          <p:spPr>
            <a:xfrm>
              <a:off x="4483525" y="2878225"/>
              <a:ext cx="45100" cy="45100"/>
            </a:xfrm>
            <a:custGeom>
              <a:avLst/>
              <a:gdLst/>
              <a:ahLst/>
              <a:cxnLst/>
              <a:rect l="l" t="t" r="r" b="b"/>
              <a:pathLst>
                <a:path w="1804" h="1804" extrusionOk="0">
                  <a:moveTo>
                    <a:pt x="902" y="361"/>
                  </a:moveTo>
                  <a:cubicBezTo>
                    <a:pt x="1227" y="361"/>
                    <a:pt x="1443" y="578"/>
                    <a:pt x="1443" y="902"/>
                  </a:cubicBezTo>
                  <a:cubicBezTo>
                    <a:pt x="1443" y="1191"/>
                    <a:pt x="1227" y="1407"/>
                    <a:pt x="902" y="1407"/>
                  </a:cubicBezTo>
                  <a:cubicBezTo>
                    <a:pt x="614" y="1407"/>
                    <a:pt x="361" y="1191"/>
                    <a:pt x="361" y="902"/>
                  </a:cubicBezTo>
                  <a:cubicBezTo>
                    <a:pt x="361" y="578"/>
                    <a:pt x="614" y="361"/>
                    <a:pt x="902" y="361"/>
                  </a:cubicBezTo>
                  <a:close/>
                  <a:moveTo>
                    <a:pt x="902" y="1"/>
                  </a:moveTo>
                  <a:cubicBezTo>
                    <a:pt x="433" y="1"/>
                    <a:pt x="1" y="397"/>
                    <a:pt x="1" y="902"/>
                  </a:cubicBezTo>
                  <a:cubicBezTo>
                    <a:pt x="1" y="1371"/>
                    <a:pt x="433" y="1804"/>
                    <a:pt x="902" y="1804"/>
                  </a:cubicBezTo>
                  <a:cubicBezTo>
                    <a:pt x="1407" y="1804"/>
                    <a:pt x="1804" y="1371"/>
                    <a:pt x="1804" y="902"/>
                  </a:cubicBezTo>
                  <a:cubicBezTo>
                    <a:pt x="1804" y="397"/>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1"/>
            <p:cNvSpPr/>
            <p:nvPr/>
          </p:nvSpPr>
          <p:spPr>
            <a:xfrm>
              <a:off x="4589925" y="2790775"/>
              <a:ext cx="36100" cy="36075"/>
            </a:xfrm>
            <a:custGeom>
              <a:avLst/>
              <a:gdLst/>
              <a:ahLst/>
              <a:cxnLst/>
              <a:rect l="l" t="t" r="r" b="b"/>
              <a:pathLst>
                <a:path w="1444" h="1443" extrusionOk="0">
                  <a:moveTo>
                    <a:pt x="722" y="0"/>
                  </a:moveTo>
                  <a:cubicBezTo>
                    <a:pt x="325" y="0"/>
                    <a:pt x="1" y="325"/>
                    <a:pt x="1" y="721"/>
                  </a:cubicBezTo>
                  <a:cubicBezTo>
                    <a:pt x="1" y="1118"/>
                    <a:pt x="325" y="1443"/>
                    <a:pt x="722" y="1443"/>
                  </a:cubicBezTo>
                  <a:cubicBezTo>
                    <a:pt x="1119" y="1443"/>
                    <a:pt x="1443" y="1118"/>
                    <a:pt x="1443" y="721"/>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1"/>
            <p:cNvSpPr/>
            <p:nvPr/>
          </p:nvSpPr>
          <p:spPr>
            <a:xfrm>
              <a:off x="4585425" y="2786250"/>
              <a:ext cx="45100" cy="45125"/>
            </a:xfrm>
            <a:custGeom>
              <a:avLst/>
              <a:gdLst/>
              <a:ahLst/>
              <a:cxnLst/>
              <a:rect l="l" t="t" r="r" b="b"/>
              <a:pathLst>
                <a:path w="1804" h="1805" extrusionOk="0">
                  <a:moveTo>
                    <a:pt x="902" y="361"/>
                  </a:moveTo>
                  <a:cubicBezTo>
                    <a:pt x="1226" y="361"/>
                    <a:pt x="1443" y="614"/>
                    <a:pt x="1443" y="902"/>
                  </a:cubicBezTo>
                  <a:cubicBezTo>
                    <a:pt x="1443" y="1227"/>
                    <a:pt x="1226" y="1443"/>
                    <a:pt x="902" y="1443"/>
                  </a:cubicBezTo>
                  <a:cubicBezTo>
                    <a:pt x="577" y="1443"/>
                    <a:pt x="361" y="1227"/>
                    <a:pt x="361" y="902"/>
                  </a:cubicBezTo>
                  <a:cubicBezTo>
                    <a:pt x="361" y="614"/>
                    <a:pt x="577" y="361"/>
                    <a:pt x="902" y="361"/>
                  </a:cubicBezTo>
                  <a:close/>
                  <a:moveTo>
                    <a:pt x="902" y="1"/>
                  </a:moveTo>
                  <a:cubicBezTo>
                    <a:pt x="397" y="1"/>
                    <a:pt x="0" y="434"/>
                    <a:pt x="0" y="902"/>
                  </a:cubicBezTo>
                  <a:cubicBezTo>
                    <a:pt x="0" y="1407"/>
                    <a:pt x="397" y="1804"/>
                    <a:pt x="902" y="1804"/>
                  </a:cubicBezTo>
                  <a:cubicBezTo>
                    <a:pt x="1371" y="1804"/>
                    <a:pt x="1804" y="1407"/>
                    <a:pt x="1804" y="902"/>
                  </a:cubicBezTo>
                  <a:cubicBezTo>
                    <a:pt x="1804" y="434"/>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1"/>
            <p:cNvSpPr/>
            <p:nvPr/>
          </p:nvSpPr>
          <p:spPr>
            <a:xfrm>
              <a:off x="4083175" y="2162300"/>
              <a:ext cx="36100" cy="36075"/>
            </a:xfrm>
            <a:custGeom>
              <a:avLst/>
              <a:gdLst/>
              <a:ahLst/>
              <a:cxnLst/>
              <a:rect l="l" t="t" r="r" b="b"/>
              <a:pathLst>
                <a:path w="1444" h="1443" extrusionOk="0">
                  <a:moveTo>
                    <a:pt x="722" y="0"/>
                  </a:moveTo>
                  <a:cubicBezTo>
                    <a:pt x="325" y="0"/>
                    <a:pt x="1" y="325"/>
                    <a:pt x="1" y="722"/>
                  </a:cubicBezTo>
                  <a:cubicBezTo>
                    <a:pt x="1" y="1118"/>
                    <a:pt x="325" y="1443"/>
                    <a:pt x="722" y="1443"/>
                  </a:cubicBezTo>
                  <a:cubicBezTo>
                    <a:pt x="1155" y="1443"/>
                    <a:pt x="1444" y="1118"/>
                    <a:pt x="1444" y="722"/>
                  </a:cubicBezTo>
                  <a:cubicBezTo>
                    <a:pt x="1444" y="325"/>
                    <a:pt x="1155"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1"/>
            <p:cNvSpPr/>
            <p:nvPr/>
          </p:nvSpPr>
          <p:spPr>
            <a:xfrm>
              <a:off x="4078675" y="2157775"/>
              <a:ext cx="45100" cy="45125"/>
            </a:xfrm>
            <a:custGeom>
              <a:avLst/>
              <a:gdLst/>
              <a:ahLst/>
              <a:cxnLst/>
              <a:rect l="l" t="t" r="r" b="b"/>
              <a:pathLst>
                <a:path w="1804" h="1805" extrusionOk="0">
                  <a:moveTo>
                    <a:pt x="902" y="362"/>
                  </a:moveTo>
                  <a:cubicBezTo>
                    <a:pt x="1227" y="362"/>
                    <a:pt x="1515" y="578"/>
                    <a:pt x="1443" y="903"/>
                  </a:cubicBezTo>
                  <a:cubicBezTo>
                    <a:pt x="1443" y="1191"/>
                    <a:pt x="1227" y="1444"/>
                    <a:pt x="902" y="1444"/>
                  </a:cubicBezTo>
                  <a:cubicBezTo>
                    <a:pt x="614" y="1444"/>
                    <a:pt x="397" y="1191"/>
                    <a:pt x="397" y="903"/>
                  </a:cubicBezTo>
                  <a:cubicBezTo>
                    <a:pt x="397" y="578"/>
                    <a:pt x="614" y="362"/>
                    <a:pt x="902" y="362"/>
                  </a:cubicBezTo>
                  <a:close/>
                  <a:moveTo>
                    <a:pt x="902" y="1"/>
                  </a:moveTo>
                  <a:cubicBezTo>
                    <a:pt x="433" y="1"/>
                    <a:pt x="0" y="398"/>
                    <a:pt x="0" y="903"/>
                  </a:cubicBezTo>
                  <a:cubicBezTo>
                    <a:pt x="0" y="1408"/>
                    <a:pt x="433" y="1804"/>
                    <a:pt x="902" y="1804"/>
                  </a:cubicBezTo>
                  <a:cubicBezTo>
                    <a:pt x="1407" y="1804"/>
                    <a:pt x="1804" y="1408"/>
                    <a:pt x="1804" y="903"/>
                  </a:cubicBezTo>
                  <a:cubicBezTo>
                    <a:pt x="1804" y="398"/>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1"/>
            <p:cNvSpPr/>
            <p:nvPr/>
          </p:nvSpPr>
          <p:spPr>
            <a:xfrm>
              <a:off x="4488025" y="1748425"/>
              <a:ext cx="36100" cy="36100"/>
            </a:xfrm>
            <a:custGeom>
              <a:avLst/>
              <a:gdLst/>
              <a:ahLst/>
              <a:cxnLst/>
              <a:rect l="l" t="t" r="r" b="b"/>
              <a:pathLst>
                <a:path w="1444" h="1444" extrusionOk="0">
                  <a:moveTo>
                    <a:pt x="722" y="0"/>
                  </a:moveTo>
                  <a:cubicBezTo>
                    <a:pt x="326" y="0"/>
                    <a:pt x="1" y="325"/>
                    <a:pt x="1" y="722"/>
                  </a:cubicBezTo>
                  <a:cubicBezTo>
                    <a:pt x="1" y="1119"/>
                    <a:pt x="326" y="1443"/>
                    <a:pt x="722" y="1443"/>
                  </a:cubicBezTo>
                  <a:cubicBezTo>
                    <a:pt x="1119" y="1443"/>
                    <a:pt x="1444" y="1119"/>
                    <a:pt x="1444" y="722"/>
                  </a:cubicBezTo>
                  <a:cubicBezTo>
                    <a:pt x="1444"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1"/>
            <p:cNvSpPr/>
            <p:nvPr/>
          </p:nvSpPr>
          <p:spPr>
            <a:xfrm>
              <a:off x="4483525" y="1743925"/>
              <a:ext cx="45100" cy="45100"/>
            </a:xfrm>
            <a:custGeom>
              <a:avLst/>
              <a:gdLst/>
              <a:ahLst/>
              <a:cxnLst/>
              <a:rect l="l" t="t" r="r" b="b"/>
              <a:pathLst>
                <a:path w="1804" h="1804" extrusionOk="0">
                  <a:moveTo>
                    <a:pt x="902" y="361"/>
                  </a:moveTo>
                  <a:cubicBezTo>
                    <a:pt x="1227" y="361"/>
                    <a:pt x="1443" y="577"/>
                    <a:pt x="1443" y="902"/>
                  </a:cubicBezTo>
                  <a:cubicBezTo>
                    <a:pt x="1443" y="1226"/>
                    <a:pt x="1227" y="1443"/>
                    <a:pt x="902" y="1443"/>
                  </a:cubicBezTo>
                  <a:cubicBezTo>
                    <a:pt x="614" y="1443"/>
                    <a:pt x="361" y="1226"/>
                    <a:pt x="361" y="902"/>
                  </a:cubicBezTo>
                  <a:cubicBezTo>
                    <a:pt x="361" y="577"/>
                    <a:pt x="614" y="361"/>
                    <a:pt x="902" y="361"/>
                  </a:cubicBezTo>
                  <a:close/>
                  <a:moveTo>
                    <a:pt x="902" y="0"/>
                  </a:moveTo>
                  <a:cubicBezTo>
                    <a:pt x="433" y="0"/>
                    <a:pt x="1" y="397"/>
                    <a:pt x="1" y="902"/>
                  </a:cubicBezTo>
                  <a:cubicBezTo>
                    <a:pt x="1" y="1407"/>
                    <a:pt x="433" y="1803"/>
                    <a:pt x="902" y="1803"/>
                  </a:cubicBezTo>
                  <a:cubicBezTo>
                    <a:pt x="1407" y="1803"/>
                    <a:pt x="1804" y="1407"/>
                    <a:pt x="1804" y="902"/>
                  </a:cubicBezTo>
                  <a:cubicBezTo>
                    <a:pt x="1804" y="397"/>
                    <a:pt x="1407"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1"/>
            <p:cNvSpPr/>
            <p:nvPr/>
          </p:nvSpPr>
          <p:spPr>
            <a:xfrm>
              <a:off x="3228400" y="1619475"/>
              <a:ext cx="36075" cy="36100"/>
            </a:xfrm>
            <a:custGeom>
              <a:avLst/>
              <a:gdLst/>
              <a:ahLst/>
              <a:cxnLst/>
              <a:rect l="l" t="t" r="r" b="b"/>
              <a:pathLst>
                <a:path w="1443" h="1444" extrusionOk="0">
                  <a:moveTo>
                    <a:pt x="722" y="1"/>
                  </a:moveTo>
                  <a:cubicBezTo>
                    <a:pt x="325" y="1"/>
                    <a:pt x="0" y="325"/>
                    <a:pt x="0" y="722"/>
                  </a:cubicBezTo>
                  <a:cubicBezTo>
                    <a:pt x="0" y="1155"/>
                    <a:pt x="325" y="1444"/>
                    <a:pt x="722" y="1444"/>
                  </a:cubicBezTo>
                  <a:cubicBezTo>
                    <a:pt x="1118" y="1444"/>
                    <a:pt x="1443" y="1155"/>
                    <a:pt x="1443" y="722"/>
                  </a:cubicBezTo>
                  <a:cubicBezTo>
                    <a:pt x="1443" y="325"/>
                    <a:pt x="1118"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1"/>
            <p:cNvSpPr/>
            <p:nvPr/>
          </p:nvSpPr>
          <p:spPr>
            <a:xfrm>
              <a:off x="3223875" y="1615875"/>
              <a:ext cx="45125" cy="45100"/>
            </a:xfrm>
            <a:custGeom>
              <a:avLst/>
              <a:gdLst/>
              <a:ahLst/>
              <a:cxnLst/>
              <a:rect l="l" t="t" r="r" b="b"/>
              <a:pathLst>
                <a:path w="1805" h="1804" extrusionOk="0">
                  <a:moveTo>
                    <a:pt x="903" y="361"/>
                  </a:moveTo>
                  <a:cubicBezTo>
                    <a:pt x="1227" y="361"/>
                    <a:pt x="1444" y="578"/>
                    <a:pt x="1444" y="902"/>
                  </a:cubicBezTo>
                  <a:cubicBezTo>
                    <a:pt x="1444" y="1191"/>
                    <a:pt x="1227" y="1443"/>
                    <a:pt x="903" y="1443"/>
                  </a:cubicBezTo>
                  <a:cubicBezTo>
                    <a:pt x="578" y="1443"/>
                    <a:pt x="362" y="1191"/>
                    <a:pt x="362" y="902"/>
                  </a:cubicBezTo>
                  <a:cubicBezTo>
                    <a:pt x="362" y="578"/>
                    <a:pt x="578" y="361"/>
                    <a:pt x="903" y="361"/>
                  </a:cubicBezTo>
                  <a:close/>
                  <a:moveTo>
                    <a:pt x="903" y="1"/>
                  </a:moveTo>
                  <a:cubicBezTo>
                    <a:pt x="398" y="1"/>
                    <a:pt x="1" y="397"/>
                    <a:pt x="1" y="902"/>
                  </a:cubicBezTo>
                  <a:cubicBezTo>
                    <a:pt x="1" y="1371"/>
                    <a:pt x="398" y="1804"/>
                    <a:pt x="903" y="1804"/>
                  </a:cubicBezTo>
                  <a:cubicBezTo>
                    <a:pt x="1408" y="1804"/>
                    <a:pt x="1804" y="1371"/>
                    <a:pt x="1804" y="902"/>
                  </a:cubicBezTo>
                  <a:cubicBezTo>
                    <a:pt x="1804" y="397"/>
                    <a:pt x="1408" y="1"/>
                    <a:pt x="9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1"/>
            <p:cNvSpPr/>
            <p:nvPr/>
          </p:nvSpPr>
          <p:spPr>
            <a:xfrm>
              <a:off x="2923625" y="2285825"/>
              <a:ext cx="36100" cy="36100"/>
            </a:xfrm>
            <a:custGeom>
              <a:avLst/>
              <a:gdLst/>
              <a:ahLst/>
              <a:cxnLst/>
              <a:rect l="l" t="t" r="r" b="b"/>
              <a:pathLst>
                <a:path w="1444" h="1444" extrusionOk="0">
                  <a:moveTo>
                    <a:pt x="722" y="0"/>
                  </a:moveTo>
                  <a:cubicBezTo>
                    <a:pt x="325" y="0"/>
                    <a:pt x="1" y="325"/>
                    <a:pt x="1" y="722"/>
                  </a:cubicBezTo>
                  <a:cubicBezTo>
                    <a:pt x="1" y="1119"/>
                    <a:pt x="325" y="1443"/>
                    <a:pt x="722" y="1443"/>
                  </a:cubicBezTo>
                  <a:cubicBezTo>
                    <a:pt x="1119" y="1443"/>
                    <a:pt x="1443" y="1119"/>
                    <a:pt x="1443" y="722"/>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1"/>
            <p:cNvSpPr/>
            <p:nvPr/>
          </p:nvSpPr>
          <p:spPr>
            <a:xfrm>
              <a:off x="2919125" y="2281325"/>
              <a:ext cx="45100" cy="45100"/>
            </a:xfrm>
            <a:custGeom>
              <a:avLst/>
              <a:gdLst/>
              <a:ahLst/>
              <a:cxnLst/>
              <a:rect l="l" t="t" r="r" b="b"/>
              <a:pathLst>
                <a:path w="1804" h="1804" extrusionOk="0">
                  <a:moveTo>
                    <a:pt x="902" y="361"/>
                  </a:moveTo>
                  <a:cubicBezTo>
                    <a:pt x="1227" y="361"/>
                    <a:pt x="1443" y="649"/>
                    <a:pt x="1443" y="902"/>
                  </a:cubicBezTo>
                  <a:cubicBezTo>
                    <a:pt x="1443" y="1226"/>
                    <a:pt x="1227" y="1443"/>
                    <a:pt x="902" y="1443"/>
                  </a:cubicBezTo>
                  <a:cubicBezTo>
                    <a:pt x="613" y="1443"/>
                    <a:pt x="361" y="1226"/>
                    <a:pt x="361" y="902"/>
                  </a:cubicBezTo>
                  <a:cubicBezTo>
                    <a:pt x="361" y="613"/>
                    <a:pt x="613" y="361"/>
                    <a:pt x="902" y="361"/>
                  </a:cubicBezTo>
                  <a:close/>
                  <a:moveTo>
                    <a:pt x="902" y="0"/>
                  </a:moveTo>
                  <a:cubicBezTo>
                    <a:pt x="433" y="0"/>
                    <a:pt x="0" y="433"/>
                    <a:pt x="0" y="902"/>
                  </a:cubicBezTo>
                  <a:cubicBezTo>
                    <a:pt x="0" y="1407"/>
                    <a:pt x="433" y="1803"/>
                    <a:pt x="902" y="1803"/>
                  </a:cubicBezTo>
                  <a:cubicBezTo>
                    <a:pt x="1407" y="1803"/>
                    <a:pt x="1804" y="1407"/>
                    <a:pt x="1804" y="902"/>
                  </a:cubicBezTo>
                  <a:cubicBezTo>
                    <a:pt x="1804" y="433"/>
                    <a:pt x="1407"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1"/>
            <p:cNvSpPr/>
            <p:nvPr/>
          </p:nvSpPr>
          <p:spPr>
            <a:xfrm>
              <a:off x="2791075" y="2421975"/>
              <a:ext cx="36100" cy="36100"/>
            </a:xfrm>
            <a:custGeom>
              <a:avLst/>
              <a:gdLst/>
              <a:ahLst/>
              <a:cxnLst/>
              <a:rect l="l" t="t" r="r" b="b"/>
              <a:pathLst>
                <a:path w="1444" h="1444" extrusionOk="0">
                  <a:moveTo>
                    <a:pt x="722" y="1"/>
                  </a:moveTo>
                  <a:cubicBezTo>
                    <a:pt x="325" y="1"/>
                    <a:pt x="1" y="325"/>
                    <a:pt x="1" y="722"/>
                  </a:cubicBezTo>
                  <a:cubicBezTo>
                    <a:pt x="1" y="1155"/>
                    <a:pt x="325" y="1443"/>
                    <a:pt x="722" y="1443"/>
                  </a:cubicBezTo>
                  <a:cubicBezTo>
                    <a:pt x="1119" y="1443"/>
                    <a:pt x="1443" y="1155"/>
                    <a:pt x="1443" y="722"/>
                  </a:cubicBezTo>
                  <a:cubicBezTo>
                    <a:pt x="1443" y="325"/>
                    <a:pt x="1119"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1"/>
            <p:cNvSpPr/>
            <p:nvPr/>
          </p:nvSpPr>
          <p:spPr>
            <a:xfrm>
              <a:off x="2786575" y="2418375"/>
              <a:ext cx="45100" cy="45100"/>
            </a:xfrm>
            <a:custGeom>
              <a:avLst/>
              <a:gdLst/>
              <a:ahLst/>
              <a:cxnLst/>
              <a:rect l="l" t="t" r="r" b="b"/>
              <a:pathLst>
                <a:path w="1804" h="1804" extrusionOk="0">
                  <a:moveTo>
                    <a:pt x="902" y="289"/>
                  </a:moveTo>
                  <a:cubicBezTo>
                    <a:pt x="1227" y="289"/>
                    <a:pt x="1479" y="577"/>
                    <a:pt x="1443" y="830"/>
                  </a:cubicBezTo>
                  <a:cubicBezTo>
                    <a:pt x="1443" y="1154"/>
                    <a:pt x="1191" y="1371"/>
                    <a:pt x="902" y="1371"/>
                  </a:cubicBezTo>
                  <a:cubicBezTo>
                    <a:pt x="577" y="1371"/>
                    <a:pt x="361" y="1154"/>
                    <a:pt x="361" y="830"/>
                  </a:cubicBezTo>
                  <a:cubicBezTo>
                    <a:pt x="361" y="541"/>
                    <a:pt x="577" y="289"/>
                    <a:pt x="902" y="289"/>
                  </a:cubicBezTo>
                  <a:close/>
                  <a:moveTo>
                    <a:pt x="902" y="0"/>
                  </a:moveTo>
                  <a:cubicBezTo>
                    <a:pt x="397" y="0"/>
                    <a:pt x="0" y="397"/>
                    <a:pt x="0" y="902"/>
                  </a:cubicBezTo>
                  <a:cubicBezTo>
                    <a:pt x="0" y="1371"/>
                    <a:pt x="397" y="1804"/>
                    <a:pt x="902" y="1804"/>
                  </a:cubicBezTo>
                  <a:cubicBezTo>
                    <a:pt x="1407" y="1804"/>
                    <a:pt x="1804" y="1371"/>
                    <a:pt x="1804" y="902"/>
                  </a:cubicBezTo>
                  <a:cubicBezTo>
                    <a:pt x="1804" y="397"/>
                    <a:pt x="1371"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1"/>
            <p:cNvSpPr/>
            <p:nvPr/>
          </p:nvSpPr>
          <p:spPr>
            <a:xfrm>
              <a:off x="2991250" y="2698800"/>
              <a:ext cx="36100" cy="36075"/>
            </a:xfrm>
            <a:custGeom>
              <a:avLst/>
              <a:gdLst/>
              <a:ahLst/>
              <a:cxnLst/>
              <a:rect l="l" t="t" r="r" b="b"/>
              <a:pathLst>
                <a:path w="1444" h="1443" extrusionOk="0">
                  <a:moveTo>
                    <a:pt x="722" y="0"/>
                  </a:moveTo>
                  <a:cubicBezTo>
                    <a:pt x="325" y="0"/>
                    <a:pt x="1" y="325"/>
                    <a:pt x="1" y="722"/>
                  </a:cubicBezTo>
                  <a:cubicBezTo>
                    <a:pt x="1" y="1118"/>
                    <a:pt x="325" y="1443"/>
                    <a:pt x="722" y="1443"/>
                  </a:cubicBezTo>
                  <a:cubicBezTo>
                    <a:pt x="1119" y="1443"/>
                    <a:pt x="1443" y="1118"/>
                    <a:pt x="1443" y="722"/>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1"/>
            <p:cNvSpPr/>
            <p:nvPr/>
          </p:nvSpPr>
          <p:spPr>
            <a:xfrm>
              <a:off x="2986750" y="2694275"/>
              <a:ext cx="45100" cy="45125"/>
            </a:xfrm>
            <a:custGeom>
              <a:avLst/>
              <a:gdLst/>
              <a:ahLst/>
              <a:cxnLst/>
              <a:rect l="l" t="t" r="r" b="b"/>
              <a:pathLst>
                <a:path w="1804" h="1805" extrusionOk="0">
                  <a:moveTo>
                    <a:pt x="902" y="362"/>
                  </a:moveTo>
                  <a:cubicBezTo>
                    <a:pt x="1227" y="362"/>
                    <a:pt x="1443" y="578"/>
                    <a:pt x="1443" y="903"/>
                  </a:cubicBezTo>
                  <a:cubicBezTo>
                    <a:pt x="1443" y="1191"/>
                    <a:pt x="1227" y="1444"/>
                    <a:pt x="902" y="1444"/>
                  </a:cubicBezTo>
                  <a:cubicBezTo>
                    <a:pt x="613" y="1444"/>
                    <a:pt x="361" y="1191"/>
                    <a:pt x="361" y="903"/>
                  </a:cubicBezTo>
                  <a:cubicBezTo>
                    <a:pt x="361" y="578"/>
                    <a:pt x="613" y="362"/>
                    <a:pt x="902" y="362"/>
                  </a:cubicBezTo>
                  <a:close/>
                  <a:moveTo>
                    <a:pt x="902" y="1"/>
                  </a:moveTo>
                  <a:cubicBezTo>
                    <a:pt x="433" y="1"/>
                    <a:pt x="0" y="398"/>
                    <a:pt x="0" y="903"/>
                  </a:cubicBezTo>
                  <a:cubicBezTo>
                    <a:pt x="0" y="1407"/>
                    <a:pt x="433" y="1804"/>
                    <a:pt x="902" y="1804"/>
                  </a:cubicBezTo>
                  <a:cubicBezTo>
                    <a:pt x="1407" y="1804"/>
                    <a:pt x="1804" y="1407"/>
                    <a:pt x="1804" y="903"/>
                  </a:cubicBezTo>
                  <a:cubicBezTo>
                    <a:pt x="1804" y="398"/>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1"/>
            <p:cNvSpPr/>
            <p:nvPr/>
          </p:nvSpPr>
          <p:spPr>
            <a:xfrm>
              <a:off x="3492575" y="3202825"/>
              <a:ext cx="37000" cy="36100"/>
            </a:xfrm>
            <a:custGeom>
              <a:avLst/>
              <a:gdLst/>
              <a:ahLst/>
              <a:cxnLst/>
              <a:rect l="l" t="t" r="r" b="b"/>
              <a:pathLst>
                <a:path w="1480" h="1444" extrusionOk="0">
                  <a:moveTo>
                    <a:pt x="758" y="1"/>
                  </a:moveTo>
                  <a:cubicBezTo>
                    <a:pt x="326" y="1"/>
                    <a:pt x="1" y="289"/>
                    <a:pt x="1" y="722"/>
                  </a:cubicBezTo>
                  <a:cubicBezTo>
                    <a:pt x="1" y="1119"/>
                    <a:pt x="326" y="1443"/>
                    <a:pt x="758" y="1443"/>
                  </a:cubicBezTo>
                  <a:cubicBezTo>
                    <a:pt x="1155" y="1443"/>
                    <a:pt x="1480" y="1119"/>
                    <a:pt x="1480" y="722"/>
                  </a:cubicBezTo>
                  <a:cubicBezTo>
                    <a:pt x="1480" y="289"/>
                    <a:pt x="1155" y="1"/>
                    <a:pt x="7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1"/>
            <p:cNvSpPr/>
            <p:nvPr/>
          </p:nvSpPr>
          <p:spPr>
            <a:xfrm>
              <a:off x="3488975" y="3198325"/>
              <a:ext cx="45100" cy="45100"/>
            </a:xfrm>
            <a:custGeom>
              <a:avLst/>
              <a:gdLst/>
              <a:ahLst/>
              <a:cxnLst/>
              <a:rect l="l" t="t" r="r" b="b"/>
              <a:pathLst>
                <a:path w="1804" h="1804" extrusionOk="0">
                  <a:moveTo>
                    <a:pt x="902" y="325"/>
                  </a:moveTo>
                  <a:cubicBezTo>
                    <a:pt x="1191" y="325"/>
                    <a:pt x="1443" y="577"/>
                    <a:pt x="1443" y="866"/>
                  </a:cubicBezTo>
                  <a:cubicBezTo>
                    <a:pt x="1443" y="1191"/>
                    <a:pt x="1191" y="1407"/>
                    <a:pt x="902" y="1407"/>
                  </a:cubicBezTo>
                  <a:cubicBezTo>
                    <a:pt x="578" y="1407"/>
                    <a:pt x="361" y="1191"/>
                    <a:pt x="361" y="866"/>
                  </a:cubicBezTo>
                  <a:cubicBezTo>
                    <a:pt x="361" y="577"/>
                    <a:pt x="578" y="325"/>
                    <a:pt x="902" y="325"/>
                  </a:cubicBezTo>
                  <a:close/>
                  <a:moveTo>
                    <a:pt x="902" y="0"/>
                  </a:moveTo>
                  <a:cubicBezTo>
                    <a:pt x="397" y="0"/>
                    <a:pt x="1" y="397"/>
                    <a:pt x="1" y="902"/>
                  </a:cubicBezTo>
                  <a:cubicBezTo>
                    <a:pt x="1" y="1371"/>
                    <a:pt x="397" y="1804"/>
                    <a:pt x="902" y="1804"/>
                  </a:cubicBezTo>
                  <a:cubicBezTo>
                    <a:pt x="1371" y="1804"/>
                    <a:pt x="1804" y="1371"/>
                    <a:pt x="1804" y="902"/>
                  </a:cubicBezTo>
                  <a:cubicBezTo>
                    <a:pt x="1804" y="397"/>
                    <a:pt x="1371"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369;p21"/>
          <p:cNvSpPr txBox="1"/>
          <p:nvPr/>
        </p:nvSpPr>
        <p:spPr>
          <a:xfrm>
            <a:off x="1536400" y="571500"/>
            <a:ext cx="59556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4000">
                <a:latin typeface="Poppins SemiBold"/>
                <a:ea typeface="Poppins SemiBold"/>
                <a:cs typeface="Poppins SemiBold"/>
                <a:sym typeface="Poppins SemiBold"/>
              </a:rPr>
              <a:t>Let’s Review</a:t>
            </a:r>
            <a:endParaRPr sz="4000">
              <a:latin typeface="Poppins SemiBold"/>
              <a:ea typeface="Poppins SemiBold"/>
              <a:cs typeface="Poppins SemiBold"/>
              <a:sym typeface="Poppins SemiBold"/>
            </a:endParaRPr>
          </a:p>
        </p:txBody>
      </p:sp>
      <p:sp>
        <p:nvSpPr>
          <p:cNvPr id="370" name="Google Shape;370;p21"/>
          <p:cNvSpPr txBox="1">
            <a:spLocks noGrp="1"/>
          </p:cNvSpPr>
          <p:nvPr>
            <p:ph type="body" idx="1"/>
          </p:nvPr>
        </p:nvSpPr>
        <p:spPr>
          <a:xfrm>
            <a:off x="1032525" y="1747550"/>
            <a:ext cx="7539900" cy="2601900"/>
          </a:xfrm>
          <a:prstGeom prst="rect">
            <a:avLst/>
          </a:prstGeom>
        </p:spPr>
        <p:txBody>
          <a:bodyPr spcFirstLastPara="1" wrap="square" lIns="0" tIns="0" rIns="0" bIns="0" anchor="t" anchorCtr="0">
            <a:noAutofit/>
          </a:bodyPr>
          <a:lstStyle>
            <a:lvl1pPr marL="457200" lvl="0" indent="-304800" rtl="0">
              <a:lnSpc>
                <a:spcPct val="115000"/>
              </a:lnSpc>
              <a:spcBef>
                <a:spcPts val="0"/>
              </a:spcBef>
              <a:spcAft>
                <a:spcPts val="0"/>
              </a:spcAft>
              <a:buSzPts val="1200"/>
              <a:buChar char="●"/>
              <a:defRPr/>
            </a:lvl1pPr>
            <a:lvl2pPr marL="914400" lvl="1" indent="-304800" rtl="0">
              <a:lnSpc>
                <a:spcPct val="115000"/>
              </a:lnSpc>
              <a:spcBef>
                <a:spcPts val="1600"/>
              </a:spcBef>
              <a:spcAft>
                <a:spcPts val="0"/>
              </a:spcAft>
              <a:buSzPts val="1200"/>
              <a:buChar char="○"/>
              <a:defRPr/>
            </a:lvl2pPr>
            <a:lvl3pPr marL="1371600" lvl="2" indent="-304800" rtl="0">
              <a:lnSpc>
                <a:spcPct val="115000"/>
              </a:lnSpc>
              <a:spcBef>
                <a:spcPts val="1600"/>
              </a:spcBef>
              <a:spcAft>
                <a:spcPts val="0"/>
              </a:spcAft>
              <a:buSzPts val="1200"/>
              <a:buChar char="■"/>
              <a:defRPr/>
            </a:lvl3pPr>
            <a:lvl4pPr marL="1828800" lvl="3" indent="-304800" rtl="0">
              <a:lnSpc>
                <a:spcPct val="115000"/>
              </a:lnSpc>
              <a:spcBef>
                <a:spcPts val="1600"/>
              </a:spcBef>
              <a:spcAft>
                <a:spcPts val="0"/>
              </a:spcAft>
              <a:buSzPts val="1200"/>
              <a:buChar char="●"/>
              <a:defRPr/>
            </a:lvl4pPr>
            <a:lvl5pPr marL="2286000" lvl="4" indent="-304800" rtl="0">
              <a:lnSpc>
                <a:spcPct val="115000"/>
              </a:lnSpc>
              <a:spcBef>
                <a:spcPts val="1600"/>
              </a:spcBef>
              <a:spcAft>
                <a:spcPts val="0"/>
              </a:spcAft>
              <a:buSzPts val="1200"/>
              <a:buChar char="○"/>
              <a:defRPr/>
            </a:lvl5pPr>
            <a:lvl6pPr marL="2743200" lvl="5" indent="-304800" rtl="0">
              <a:lnSpc>
                <a:spcPct val="115000"/>
              </a:lnSpc>
              <a:spcBef>
                <a:spcPts val="1600"/>
              </a:spcBef>
              <a:spcAft>
                <a:spcPts val="0"/>
              </a:spcAft>
              <a:buSzPts val="1200"/>
              <a:buChar char="■"/>
              <a:defRPr/>
            </a:lvl6pPr>
            <a:lvl7pPr marL="3200400" lvl="6" indent="-304800" rtl="0">
              <a:lnSpc>
                <a:spcPct val="115000"/>
              </a:lnSpc>
              <a:spcBef>
                <a:spcPts val="1600"/>
              </a:spcBef>
              <a:spcAft>
                <a:spcPts val="0"/>
              </a:spcAft>
              <a:buSzPts val="1200"/>
              <a:buChar char="●"/>
              <a:defRPr/>
            </a:lvl7pPr>
            <a:lvl8pPr marL="3657600" lvl="7" indent="-304800" rtl="0">
              <a:lnSpc>
                <a:spcPct val="115000"/>
              </a:lnSpc>
              <a:spcBef>
                <a:spcPts val="1600"/>
              </a:spcBef>
              <a:spcAft>
                <a:spcPts val="0"/>
              </a:spcAft>
              <a:buSzPts val="1200"/>
              <a:buChar char="○"/>
              <a:defRPr/>
            </a:lvl8pPr>
            <a:lvl9pPr marL="4114800" lvl="8" indent="-304800" rtl="0">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Homework–Green">
  <p:cSld name="CUSTOM_6_1">
    <p:spTree>
      <p:nvGrpSpPr>
        <p:cNvPr id="1" name="Shape 371"/>
        <p:cNvGrpSpPr/>
        <p:nvPr/>
      </p:nvGrpSpPr>
      <p:grpSpPr>
        <a:xfrm>
          <a:off x="0" y="0"/>
          <a:ext cx="0" cy="0"/>
          <a:chOff x="0" y="0"/>
          <a:chExt cx="0" cy="0"/>
        </a:xfrm>
      </p:grpSpPr>
      <p:sp>
        <p:nvSpPr>
          <p:cNvPr id="372" name="Google Shape;372;p22"/>
          <p:cNvSpPr/>
          <p:nvPr/>
        </p:nvSpPr>
        <p:spPr>
          <a:xfrm>
            <a:off x="6426148" y="30562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2"/>
          <p:cNvSpPr txBox="1"/>
          <p:nvPr/>
        </p:nvSpPr>
        <p:spPr>
          <a:xfrm>
            <a:off x="342900" y="571500"/>
            <a:ext cx="71490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solidFill>
                  <a:schemeClr val="accent3"/>
                </a:solidFill>
                <a:latin typeface="Poppins SemiBold"/>
                <a:ea typeface="Poppins SemiBold"/>
                <a:cs typeface="Poppins SemiBold"/>
                <a:sym typeface="Poppins SemiBold"/>
              </a:rPr>
              <a:t>WITHIN THE NEXT 7 DAYS</a:t>
            </a:r>
            <a:endParaRPr>
              <a:solidFill>
                <a:schemeClr val="accent3"/>
              </a:solidFill>
              <a:latin typeface="Poppins SemiBold"/>
              <a:ea typeface="Poppins SemiBold"/>
              <a:cs typeface="Poppins SemiBold"/>
              <a:sym typeface="Poppins SemiBold"/>
            </a:endParaRPr>
          </a:p>
          <a:p>
            <a:pPr marL="0" lvl="0" indent="0" algn="l" rtl="0">
              <a:spcBef>
                <a:spcPts val="0"/>
              </a:spcBef>
              <a:spcAft>
                <a:spcPts val="0"/>
              </a:spcAft>
              <a:buNone/>
            </a:pPr>
            <a:r>
              <a:rPr lang="en" sz="4000">
                <a:latin typeface="Poppins SemiBold"/>
                <a:ea typeface="Poppins SemiBold"/>
                <a:cs typeface="Poppins SemiBold"/>
                <a:sym typeface="Poppins SemiBold"/>
              </a:rPr>
              <a:t>Homework</a:t>
            </a:r>
            <a:endParaRPr sz="4000">
              <a:latin typeface="Poppins SemiBold"/>
              <a:ea typeface="Poppins SemiBold"/>
              <a:cs typeface="Poppins SemiBold"/>
              <a:sym typeface="Poppins SemiBold"/>
            </a:endParaRPr>
          </a:p>
        </p:txBody>
      </p:sp>
      <p:grpSp>
        <p:nvGrpSpPr>
          <p:cNvPr id="374" name="Google Shape;374;p22"/>
          <p:cNvGrpSpPr/>
          <p:nvPr/>
        </p:nvGrpSpPr>
        <p:grpSpPr>
          <a:xfrm>
            <a:off x="7092580" y="406586"/>
            <a:ext cx="1597244" cy="1485745"/>
            <a:chOff x="2078750" y="1137975"/>
            <a:chExt cx="3629275" cy="3375925"/>
          </a:xfrm>
        </p:grpSpPr>
        <p:sp>
          <p:nvSpPr>
            <p:cNvPr id="375" name="Google Shape;375;p22"/>
            <p:cNvSpPr/>
            <p:nvPr/>
          </p:nvSpPr>
          <p:spPr>
            <a:xfrm>
              <a:off x="2562950" y="3632025"/>
              <a:ext cx="508575" cy="25"/>
            </a:xfrm>
            <a:custGeom>
              <a:avLst/>
              <a:gdLst/>
              <a:ahLst/>
              <a:cxnLst/>
              <a:rect l="l" t="t" r="r" b="b"/>
              <a:pathLst>
                <a:path w="20343" h="1" fill="none" extrusionOk="0">
                  <a:moveTo>
                    <a:pt x="1" y="1"/>
                  </a:moveTo>
                  <a:lnTo>
                    <a:pt x="20343"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2"/>
            <p:cNvSpPr/>
            <p:nvPr/>
          </p:nvSpPr>
          <p:spPr>
            <a:xfrm>
              <a:off x="2553050" y="3852050"/>
              <a:ext cx="1207350" cy="25"/>
            </a:xfrm>
            <a:custGeom>
              <a:avLst/>
              <a:gdLst/>
              <a:ahLst/>
              <a:cxnLst/>
              <a:rect l="l" t="t" r="r" b="b"/>
              <a:pathLst>
                <a:path w="48294" h="1" fill="none" extrusionOk="0">
                  <a:moveTo>
                    <a:pt x="0" y="0"/>
                  </a:moveTo>
                  <a:lnTo>
                    <a:pt x="48294"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2"/>
            <p:cNvSpPr/>
            <p:nvPr/>
          </p:nvSpPr>
          <p:spPr>
            <a:xfrm>
              <a:off x="2553050" y="4072950"/>
              <a:ext cx="1207350" cy="25"/>
            </a:xfrm>
            <a:custGeom>
              <a:avLst/>
              <a:gdLst/>
              <a:ahLst/>
              <a:cxnLst/>
              <a:rect l="l" t="t" r="r" b="b"/>
              <a:pathLst>
                <a:path w="48294" h="1" fill="none" extrusionOk="0">
                  <a:moveTo>
                    <a:pt x="0" y="0"/>
                  </a:moveTo>
                  <a:lnTo>
                    <a:pt x="48294"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2"/>
            <p:cNvSpPr/>
            <p:nvPr/>
          </p:nvSpPr>
          <p:spPr>
            <a:xfrm>
              <a:off x="2553050" y="4292950"/>
              <a:ext cx="1207350" cy="25"/>
            </a:xfrm>
            <a:custGeom>
              <a:avLst/>
              <a:gdLst/>
              <a:ahLst/>
              <a:cxnLst/>
              <a:rect l="l" t="t" r="r" b="b"/>
              <a:pathLst>
                <a:path w="48294" h="1" fill="none" extrusionOk="0">
                  <a:moveTo>
                    <a:pt x="0" y="1"/>
                  </a:moveTo>
                  <a:lnTo>
                    <a:pt x="48294"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2"/>
            <p:cNvSpPr/>
            <p:nvPr/>
          </p:nvSpPr>
          <p:spPr>
            <a:xfrm>
              <a:off x="2553050" y="4513875"/>
              <a:ext cx="781775" cy="25"/>
            </a:xfrm>
            <a:custGeom>
              <a:avLst/>
              <a:gdLst/>
              <a:ahLst/>
              <a:cxnLst/>
              <a:rect l="l" t="t" r="r" b="b"/>
              <a:pathLst>
                <a:path w="31271" h="1" fill="none" extrusionOk="0">
                  <a:moveTo>
                    <a:pt x="0" y="0"/>
                  </a:moveTo>
                  <a:lnTo>
                    <a:pt x="31270"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2"/>
            <p:cNvSpPr/>
            <p:nvPr/>
          </p:nvSpPr>
          <p:spPr>
            <a:xfrm>
              <a:off x="2078750" y="1534725"/>
              <a:ext cx="1079350" cy="1854775"/>
            </a:xfrm>
            <a:custGeom>
              <a:avLst/>
              <a:gdLst/>
              <a:ahLst/>
              <a:cxnLst/>
              <a:rect l="l" t="t" r="r" b="b"/>
              <a:pathLst>
                <a:path w="43174" h="74191" fill="none" extrusionOk="0">
                  <a:moveTo>
                    <a:pt x="36140" y="1"/>
                  </a:moveTo>
                  <a:lnTo>
                    <a:pt x="1" y="1"/>
                  </a:lnTo>
                  <a:lnTo>
                    <a:pt x="1" y="67121"/>
                  </a:lnTo>
                  <a:lnTo>
                    <a:pt x="36104" y="67121"/>
                  </a:lnTo>
                  <a:cubicBezTo>
                    <a:pt x="40035" y="67121"/>
                    <a:pt x="43173" y="70259"/>
                    <a:pt x="43173" y="74191"/>
                  </a:cubicBezTo>
                  <a:lnTo>
                    <a:pt x="43173" y="7034"/>
                  </a:lnTo>
                  <a:cubicBezTo>
                    <a:pt x="43173" y="3138"/>
                    <a:pt x="40035" y="1"/>
                    <a:pt x="36140" y="1"/>
                  </a:cubicBez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2"/>
            <p:cNvSpPr/>
            <p:nvPr/>
          </p:nvSpPr>
          <p:spPr>
            <a:xfrm>
              <a:off x="3867675" y="1534725"/>
              <a:ext cx="361600" cy="350775"/>
            </a:xfrm>
            <a:custGeom>
              <a:avLst/>
              <a:gdLst/>
              <a:ahLst/>
              <a:cxnLst/>
              <a:rect l="l" t="t" r="r" b="b"/>
              <a:pathLst>
                <a:path w="14464" h="14031" fill="none" extrusionOk="0">
                  <a:moveTo>
                    <a:pt x="1" y="1"/>
                  </a:moveTo>
                  <a:lnTo>
                    <a:pt x="14464" y="1"/>
                  </a:lnTo>
                  <a:lnTo>
                    <a:pt x="14464" y="1403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2"/>
            <p:cNvSpPr/>
            <p:nvPr/>
          </p:nvSpPr>
          <p:spPr>
            <a:xfrm>
              <a:off x="3149050" y="1532925"/>
              <a:ext cx="511275" cy="1856575"/>
            </a:xfrm>
            <a:custGeom>
              <a:avLst/>
              <a:gdLst/>
              <a:ahLst/>
              <a:cxnLst/>
              <a:rect l="l" t="t" r="r" b="b"/>
              <a:pathLst>
                <a:path w="20451" h="74263" fill="none" extrusionOk="0">
                  <a:moveTo>
                    <a:pt x="20450" y="67193"/>
                  </a:moveTo>
                  <a:lnTo>
                    <a:pt x="7106" y="67193"/>
                  </a:lnTo>
                  <a:cubicBezTo>
                    <a:pt x="3174" y="67193"/>
                    <a:pt x="0" y="70331"/>
                    <a:pt x="0" y="74263"/>
                  </a:cubicBezTo>
                  <a:lnTo>
                    <a:pt x="0" y="7106"/>
                  </a:lnTo>
                  <a:cubicBezTo>
                    <a:pt x="0" y="3174"/>
                    <a:pt x="3174" y="0"/>
                    <a:pt x="7106" y="0"/>
                  </a:cubicBezTo>
                  <a:lnTo>
                    <a:pt x="15112"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2"/>
            <p:cNvSpPr/>
            <p:nvPr/>
          </p:nvSpPr>
          <p:spPr>
            <a:xfrm>
              <a:off x="3734225" y="3212750"/>
              <a:ext cx="171350" cy="25"/>
            </a:xfrm>
            <a:custGeom>
              <a:avLst/>
              <a:gdLst/>
              <a:ahLst/>
              <a:cxnLst/>
              <a:rect l="l" t="t" r="r" b="b"/>
              <a:pathLst>
                <a:path w="6854" h="1" fill="none" extrusionOk="0">
                  <a:moveTo>
                    <a:pt x="6854" y="0"/>
                  </a:moveTo>
                  <a:lnTo>
                    <a:pt x="1"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2"/>
            <p:cNvSpPr/>
            <p:nvPr/>
          </p:nvSpPr>
          <p:spPr>
            <a:xfrm>
              <a:off x="2259100" y="1766450"/>
              <a:ext cx="420200" cy="25"/>
            </a:xfrm>
            <a:custGeom>
              <a:avLst/>
              <a:gdLst/>
              <a:ahLst/>
              <a:cxnLst/>
              <a:rect l="l" t="t" r="r" b="b"/>
              <a:pathLst>
                <a:path w="16808" h="1" fill="none" extrusionOk="0">
                  <a:moveTo>
                    <a:pt x="0" y="1"/>
                  </a:moveTo>
                  <a:lnTo>
                    <a:pt x="16807"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2"/>
            <p:cNvSpPr/>
            <p:nvPr/>
          </p:nvSpPr>
          <p:spPr>
            <a:xfrm>
              <a:off x="2259100" y="2039675"/>
              <a:ext cx="707825" cy="25"/>
            </a:xfrm>
            <a:custGeom>
              <a:avLst/>
              <a:gdLst/>
              <a:ahLst/>
              <a:cxnLst/>
              <a:rect l="l" t="t" r="r" b="b"/>
              <a:pathLst>
                <a:path w="28313" h="1" fill="none" extrusionOk="0">
                  <a:moveTo>
                    <a:pt x="0" y="0"/>
                  </a:moveTo>
                  <a:lnTo>
                    <a:pt x="28313"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2"/>
            <p:cNvSpPr/>
            <p:nvPr/>
          </p:nvSpPr>
          <p:spPr>
            <a:xfrm>
              <a:off x="2259100" y="2239850"/>
              <a:ext cx="707825" cy="25"/>
            </a:xfrm>
            <a:custGeom>
              <a:avLst/>
              <a:gdLst/>
              <a:ahLst/>
              <a:cxnLst/>
              <a:rect l="l" t="t" r="r" b="b"/>
              <a:pathLst>
                <a:path w="28313" h="1" fill="none" extrusionOk="0">
                  <a:moveTo>
                    <a:pt x="0" y="0"/>
                  </a:moveTo>
                  <a:lnTo>
                    <a:pt x="28313"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2"/>
            <p:cNvSpPr/>
            <p:nvPr/>
          </p:nvSpPr>
          <p:spPr>
            <a:xfrm>
              <a:off x="2259100" y="2440000"/>
              <a:ext cx="504950" cy="25"/>
            </a:xfrm>
            <a:custGeom>
              <a:avLst/>
              <a:gdLst/>
              <a:ahLst/>
              <a:cxnLst/>
              <a:rect l="l" t="t" r="r" b="b"/>
              <a:pathLst>
                <a:path w="20198" h="1" fill="none" extrusionOk="0">
                  <a:moveTo>
                    <a:pt x="0" y="1"/>
                  </a:moveTo>
                  <a:lnTo>
                    <a:pt x="20198"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2"/>
            <p:cNvSpPr/>
            <p:nvPr/>
          </p:nvSpPr>
          <p:spPr>
            <a:xfrm>
              <a:off x="3585450" y="2990925"/>
              <a:ext cx="223650" cy="321925"/>
            </a:xfrm>
            <a:custGeom>
              <a:avLst/>
              <a:gdLst/>
              <a:ahLst/>
              <a:cxnLst/>
              <a:rect l="l" t="t" r="r" b="b"/>
              <a:pathLst>
                <a:path w="8946" h="12877" fill="none" extrusionOk="0">
                  <a:moveTo>
                    <a:pt x="4473" y="1"/>
                  </a:moveTo>
                  <a:cubicBezTo>
                    <a:pt x="2886" y="1"/>
                    <a:pt x="1371" y="217"/>
                    <a:pt x="1" y="650"/>
                  </a:cubicBezTo>
                  <a:lnTo>
                    <a:pt x="4473" y="12877"/>
                  </a:lnTo>
                  <a:lnTo>
                    <a:pt x="8945" y="650"/>
                  </a:lnTo>
                  <a:cubicBezTo>
                    <a:pt x="7539" y="217"/>
                    <a:pt x="6060" y="1"/>
                    <a:pt x="4473" y="1"/>
                  </a:cubicBez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2"/>
            <p:cNvSpPr/>
            <p:nvPr/>
          </p:nvSpPr>
          <p:spPr>
            <a:xfrm>
              <a:off x="3571025" y="1137975"/>
              <a:ext cx="251600" cy="172250"/>
            </a:xfrm>
            <a:custGeom>
              <a:avLst/>
              <a:gdLst/>
              <a:ahLst/>
              <a:cxnLst/>
              <a:rect l="l" t="t" r="r" b="b"/>
              <a:pathLst>
                <a:path w="10064" h="6890" fill="none" extrusionOk="0">
                  <a:moveTo>
                    <a:pt x="1" y="1"/>
                  </a:moveTo>
                  <a:lnTo>
                    <a:pt x="10063" y="1"/>
                  </a:lnTo>
                  <a:lnTo>
                    <a:pt x="10063" y="6890"/>
                  </a:lnTo>
                  <a:lnTo>
                    <a:pt x="1" y="6890"/>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2"/>
            <p:cNvSpPr/>
            <p:nvPr/>
          </p:nvSpPr>
          <p:spPr>
            <a:xfrm>
              <a:off x="3525950" y="1318325"/>
              <a:ext cx="341750" cy="1669925"/>
            </a:xfrm>
            <a:custGeom>
              <a:avLst/>
              <a:gdLst/>
              <a:ahLst/>
              <a:cxnLst/>
              <a:rect l="l" t="t" r="r" b="b"/>
              <a:pathLst>
                <a:path w="13670" h="66797" fill="none" extrusionOk="0">
                  <a:moveTo>
                    <a:pt x="0" y="0"/>
                  </a:moveTo>
                  <a:lnTo>
                    <a:pt x="0" y="41333"/>
                  </a:lnTo>
                  <a:lnTo>
                    <a:pt x="0" y="53235"/>
                  </a:lnTo>
                  <a:lnTo>
                    <a:pt x="0" y="66797"/>
                  </a:lnTo>
                  <a:lnTo>
                    <a:pt x="13670" y="66797"/>
                  </a:lnTo>
                  <a:lnTo>
                    <a:pt x="13670" y="52370"/>
                  </a:lnTo>
                  <a:lnTo>
                    <a:pt x="13670" y="41333"/>
                  </a:lnTo>
                  <a:lnTo>
                    <a:pt x="13670" y="0"/>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2"/>
            <p:cNvSpPr/>
            <p:nvPr/>
          </p:nvSpPr>
          <p:spPr>
            <a:xfrm>
              <a:off x="4044400" y="2058600"/>
              <a:ext cx="1663625" cy="1875525"/>
            </a:xfrm>
            <a:custGeom>
              <a:avLst/>
              <a:gdLst/>
              <a:ahLst/>
              <a:cxnLst/>
              <a:rect l="l" t="t" r="r" b="b"/>
              <a:pathLst>
                <a:path w="66545" h="75021" fill="none" extrusionOk="0">
                  <a:moveTo>
                    <a:pt x="66545" y="1"/>
                  </a:moveTo>
                  <a:lnTo>
                    <a:pt x="8513" y="1"/>
                  </a:lnTo>
                  <a:cubicBezTo>
                    <a:pt x="3860" y="1"/>
                    <a:pt x="73" y="3752"/>
                    <a:pt x="1" y="8332"/>
                  </a:cubicBezTo>
                  <a:lnTo>
                    <a:pt x="1" y="8332"/>
                  </a:lnTo>
                  <a:lnTo>
                    <a:pt x="1" y="75020"/>
                  </a:lnTo>
                  <a:lnTo>
                    <a:pt x="37" y="75020"/>
                  </a:lnTo>
                  <a:cubicBezTo>
                    <a:pt x="37" y="74840"/>
                    <a:pt x="1" y="74696"/>
                    <a:pt x="1" y="74515"/>
                  </a:cubicBezTo>
                  <a:cubicBezTo>
                    <a:pt x="1" y="69826"/>
                    <a:pt x="3824" y="66003"/>
                    <a:pt x="8513" y="66003"/>
                  </a:cubicBezTo>
                  <a:lnTo>
                    <a:pt x="66545" y="66003"/>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2"/>
            <p:cNvSpPr/>
            <p:nvPr/>
          </p:nvSpPr>
          <p:spPr>
            <a:xfrm>
              <a:off x="4044400" y="3708675"/>
              <a:ext cx="1663625" cy="425625"/>
            </a:xfrm>
            <a:custGeom>
              <a:avLst/>
              <a:gdLst/>
              <a:ahLst/>
              <a:cxnLst/>
              <a:rect l="l" t="t" r="r" b="b"/>
              <a:pathLst>
                <a:path w="66545" h="17025" fill="none" extrusionOk="0">
                  <a:moveTo>
                    <a:pt x="25104" y="17024"/>
                  </a:moveTo>
                  <a:lnTo>
                    <a:pt x="50026" y="17024"/>
                  </a:lnTo>
                  <a:lnTo>
                    <a:pt x="66545" y="17024"/>
                  </a:lnTo>
                  <a:lnTo>
                    <a:pt x="66545" y="0"/>
                  </a:lnTo>
                  <a:lnTo>
                    <a:pt x="50026" y="0"/>
                  </a:lnTo>
                  <a:lnTo>
                    <a:pt x="8513" y="0"/>
                  </a:lnTo>
                  <a:cubicBezTo>
                    <a:pt x="3788" y="0"/>
                    <a:pt x="1" y="3823"/>
                    <a:pt x="1" y="8512"/>
                  </a:cubicBezTo>
                  <a:cubicBezTo>
                    <a:pt x="1" y="13201"/>
                    <a:pt x="3824" y="17024"/>
                    <a:pt x="8513" y="17024"/>
                  </a:cubicBezTo>
                  <a:lnTo>
                    <a:pt x="12769" y="17024"/>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2"/>
            <p:cNvSpPr/>
            <p:nvPr/>
          </p:nvSpPr>
          <p:spPr>
            <a:xfrm>
              <a:off x="4363600" y="3939500"/>
              <a:ext cx="308400" cy="366100"/>
            </a:xfrm>
            <a:custGeom>
              <a:avLst/>
              <a:gdLst/>
              <a:ahLst/>
              <a:cxnLst/>
              <a:rect l="l" t="t" r="r" b="b"/>
              <a:pathLst>
                <a:path w="12336" h="14644" fill="none" extrusionOk="0">
                  <a:moveTo>
                    <a:pt x="12336" y="14644"/>
                  </a:moveTo>
                  <a:lnTo>
                    <a:pt x="6168" y="10749"/>
                  </a:lnTo>
                  <a:lnTo>
                    <a:pt x="1" y="14644"/>
                  </a:lnTo>
                  <a:lnTo>
                    <a:pt x="1" y="1"/>
                  </a:lnTo>
                  <a:lnTo>
                    <a:pt x="6168" y="1"/>
                  </a:lnTo>
                  <a:lnTo>
                    <a:pt x="12336" y="1"/>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2"/>
            <p:cNvSpPr/>
            <p:nvPr/>
          </p:nvSpPr>
          <p:spPr>
            <a:xfrm>
              <a:off x="4240975" y="3934100"/>
              <a:ext cx="1467050" cy="25"/>
            </a:xfrm>
            <a:custGeom>
              <a:avLst/>
              <a:gdLst/>
              <a:ahLst/>
              <a:cxnLst/>
              <a:rect l="l" t="t" r="r" b="b"/>
              <a:pathLst>
                <a:path w="58682" h="1" extrusionOk="0">
                  <a:moveTo>
                    <a:pt x="1" y="0"/>
                  </a:moveTo>
                  <a:lnTo>
                    <a:pt x="58682"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2"/>
            <p:cNvSpPr/>
            <p:nvPr/>
          </p:nvSpPr>
          <p:spPr>
            <a:xfrm>
              <a:off x="4240975" y="3934100"/>
              <a:ext cx="1467050" cy="25"/>
            </a:xfrm>
            <a:custGeom>
              <a:avLst/>
              <a:gdLst/>
              <a:ahLst/>
              <a:cxnLst/>
              <a:rect l="l" t="t" r="r" b="b"/>
              <a:pathLst>
                <a:path w="58682" h="1" fill="none" extrusionOk="0">
                  <a:moveTo>
                    <a:pt x="1" y="0"/>
                  </a:moveTo>
                  <a:lnTo>
                    <a:pt x="58682"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2"/>
            <p:cNvSpPr/>
            <p:nvPr/>
          </p:nvSpPr>
          <p:spPr>
            <a:xfrm>
              <a:off x="4240975" y="2078450"/>
              <a:ext cx="25" cy="1616725"/>
            </a:xfrm>
            <a:custGeom>
              <a:avLst/>
              <a:gdLst/>
              <a:ahLst/>
              <a:cxnLst/>
              <a:rect l="l" t="t" r="r" b="b"/>
              <a:pathLst>
                <a:path w="1" h="64669" extrusionOk="0">
                  <a:moveTo>
                    <a:pt x="1" y="64668"/>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2"/>
            <p:cNvSpPr/>
            <p:nvPr/>
          </p:nvSpPr>
          <p:spPr>
            <a:xfrm>
              <a:off x="4240975" y="2078450"/>
              <a:ext cx="25" cy="1616725"/>
            </a:xfrm>
            <a:custGeom>
              <a:avLst/>
              <a:gdLst/>
              <a:ahLst/>
              <a:cxnLst/>
              <a:rect l="l" t="t" r="r" b="b"/>
              <a:pathLst>
                <a:path w="1" h="64669" fill="none" extrusionOk="0">
                  <a:moveTo>
                    <a:pt x="1" y="64668"/>
                  </a:moveTo>
                  <a:lnTo>
                    <a:pt x="1"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2"/>
            <p:cNvSpPr/>
            <p:nvPr/>
          </p:nvSpPr>
          <p:spPr>
            <a:xfrm>
              <a:off x="4645825" y="2830425"/>
              <a:ext cx="656450" cy="25"/>
            </a:xfrm>
            <a:custGeom>
              <a:avLst/>
              <a:gdLst/>
              <a:ahLst/>
              <a:cxnLst/>
              <a:rect l="l" t="t" r="r" b="b"/>
              <a:pathLst>
                <a:path w="26258" h="1" fill="none" extrusionOk="0">
                  <a:moveTo>
                    <a:pt x="1" y="1"/>
                  </a:moveTo>
                  <a:lnTo>
                    <a:pt x="26258"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2"/>
            <p:cNvSpPr/>
            <p:nvPr/>
          </p:nvSpPr>
          <p:spPr>
            <a:xfrm>
              <a:off x="4722475" y="2623950"/>
              <a:ext cx="503150" cy="25"/>
            </a:xfrm>
            <a:custGeom>
              <a:avLst/>
              <a:gdLst/>
              <a:ahLst/>
              <a:cxnLst/>
              <a:rect l="l" t="t" r="r" b="b"/>
              <a:pathLst>
                <a:path w="20126" h="1" fill="none" extrusionOk="0">
                  <a:moveTo>
                    <a:pt x="0" y="1"/>
                  </a:moveTo>
                  <a:lnTo>
                    <a:pt x="20126"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 name="Google Shape;400;p22"/>
          <p:cNvSpPr txBox="1">
            <a:spLocks noGrp="1"/>
          </p:cNvSpPr>
          <p:nvPr>
            <p:ph type="subTitle" idx="1"/>
          </p:nvPr>
        </p:nvSpPr>
        <p:spPr>
          <a:xfrm>
            <a:off x="1619000" y="1808975"/>
            <a:ext cx="5071800" cy="2725800"/>
          </a:xfrm>
          <a:prstGeom prst="rect">
            <a:avLst/>
          </a:prstGeom>
        </p:spPr>
        <p:txBody>
          <a:bodyPr spcFirstLastPara="1" wrap="square" lIns="0" tIns="0" rIns="0" bIns="0" anchor="t" anchorCtr="0">
            <a:noAutofit/>
          </a:bodyPr>
          <a:lstStyle>
            <a:lvl1pPr lvl="0">
              <a:spcBef>
                <a:spcPts val="0"/>
              </a:spcBef>
              <a:spcAft>
                <a:spcPts val="0"/>
              </a:spcAft>
              <a:buNone/>
              <a:defRPr/>
            </a:lvl1pPr>
            <a:lvl2pPr lvl="1">
              <a:spcBef>
                <a:spcPts val="0"/>
              </a:spcBef>
              <a:spcAft>
                <a:spcPts val="0"/>
              </a:spcAft>
              <a:buNone/>
              <a:defRPr>
                <a:latin typeface="Poppins"/>
                <a:ea typeface="Poppins"/>
                <a:cs typeface="Poppins"/>
                <a:sym typeface="Poppins"/>
              </a:defRPr>
            </a:lvl2pPr>
            <a:lvl3pPr lvl="2">
              <a:spcBef>
                <a:spcPts val="0"/>
              </a:spcBef>
              <a:spcAft>
                <a:spcPts val="0"/>
              </a:spcAft>
              <a:buNone/>
              <a:defRPr>
                <a:latin typeface="Poppins"/>
                <a:ea typeface="Poppins"/>
                <a:cs typeface="Poppins"/>
                <a:sym typeface="Poppins"/>
              </a:defRPr>
            </a:lvl3pPr>
            <a:lvl4pPr lvl="3">
              <a:spcBef>
                <a:spcPts val="0"/>
              </a:spcBef>
              <a:spcAft>
                <a:spcPts val="0"/>
              </a:spcAft>
              <a:buNone/>
              <a:defRPr>
                <a:latin typeface="Poppins"/>
                <a:ea typeface="Poppins"/>
                <a:cs typeface="Poppins"/>
                <a:sym typeface="Poppins"/>
              </a:defRPr>
            </a:lvl4pPr>
            <a:lvl5pPr lvl="4">
              <a:spcBef>
                <a:spcPts val="0"/>
              </a:spcBef>
              <a:spcAft>
                <a:spcPts val="0"/>
              </a:spcAft>
              <a:buNone/>
              <a:defRPr>
                <a:latin typeface="Poppins"/>
                <a:ea typeface="Poppins"/>
                <a:cs typeface="Poppins"/>
                <a:sym typeface="Poppins"/>
              </a:defRPr>
            </a:lvl5pPr>
            <a:lvl6pPr lvl="5">
              <a:spcBef>
                <a:spcPts val="0"/>
              </a:spcBef>
              <a:spcAft>
                <a:spcPts val="0"/>
              </a:spcAft>
              <a:buNone/>
              <a:defRPr>
                <a:latin typeface="Poppins"/>
                <a:ea typeface="Poppins"/>
                <a:cs typeface="Poppins"/>
                <a:sym typeface="Poppins"/>
              </a:defRPr>
            </a:lvl6pPr>
            <a:lvl7pPr lvl="6">
              <a:spcBef>
                <a:spcPts val="0"/>
              </a:spcBef>
              <a:spcAft>
                <a:spcPts val="0"/>
              </a:spcAft>
              <a:buNone/>
              <a:defRPr>
                <a:latin typeface="Poppins"/>
                <a:ea typeface="Poppins"/>
                <a:cs typeface="Poppins"/>
                <a:sym typeface="Poppins"/>
              </a:defRPr>
            </a:lvl7pPr>
            <a:lvl8pPr lvl="7">
              <a:spcBef>
                <a:spcPts val="0"/>
              </a:spcBef>
              <a:spcAft>
                <a:spcPts val="0"/>
              </a:spcAft>
              <a:buNone/>
              <a:defRPr>
                <a:latin typeface="Poppins"/>
                <a:ea typeface="Poppins"/>
                <a:cs typeface="Poppins"/>
                <a:sym typeface="Poppins"/>
              </a:defRPr>
            </a:lvl8pPr>
            <a:lvl9pPr lvl="8">
              <a:spcBef>
                <a:spcPts val="0"/>
              </a:spcBef>
              <a:spcAft>
                <a:spcPts val="0"/>
              </a:spcAft>
              <a:buNone/>
              <a:defRPr>
                <a:latin typeface="Poppins"/>
                <a:ea typeface="Poppins"/>
                <a:cs typeface="Poppins"/>
                <a:sym typeface="Poppins"/>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Homework–Orange">
  <p:cSld name="CUSTOM_6_1_2">
    <p:spTree>
      <p:nvGrpSpPr>
        <p:cNvPr id="1" name="Shape 401"/>
        <p:cNvGrpSpPr/>
        <p:nvPr/>
      </p:nvGrpSpPr>
      <p:grpSpPr>
        <a:xfrm>
          <a:off x="0" y="0"/>
          <a:ext cx="0" cy="0"/>
          <a:chOff x="0" y="0"/>
          <a:chExt cx="0" cy="0"/>
        </a:xfrm>
      </p:grpSpPr>
      <p:sp>
        <p:nvSpPr>
          <p:cNvPr id="402" name="Google Shape;402;p23"/>
          <p:cNvSpPr/>
          <p:nvPr/>
        </p:nvSpPr>
        <p:spPr>
          <a:xfrm>
            <a:off x="6426148" y="30562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3"/>
          <p:cNvSpPr txBox="1"/>
          <p:nvPr/>
        </p:nvSpPr>
        <p:spPr>
          <a:xfrm>
            <a:off x="342900" y="571500"/>
            <a:ext cx="71490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solidFill>
                  <a:schemeClr val="accent4"/>
                </a:solidFill>
                <a:latin typeface="Poppins SemiBold"/>
                <a:ea typeface="Poppins SemiBold"/>
                <a:cs typeface="Poppins SemiBold"/>
                <a:sym typeface="Poppins SemiBold"/>
              </a:rPr>
              <a:t>WITHIN THE NEXT 7 DAYS</a:t>
            </a:r>
            <a:endParaRPr>
              <a:solidFill>
                <a:schemeClr val="accent4"/>
              </a:solidFill>
              <a:latin typeface="Poppins SemiBold"/>
              <a:ea typeface="Poppins SemiBold"/>
              <a:cs typeface="Poppins SemiBold"/>
              <a:sym typeface="Poppins SemiBold"/>
            </a:endParaRPr>
          </a:p>
          <a:p>
            <a:pPr marL="0" lvl="0" indent="0" algn="l" rtl="0">
              <a:spcBef>
                <a:spcPts val="0"/>
              </a:spcBef>
              <a:spcAft>
                <a:spcPts val="0"/>
              </a:spcAft>
              <a:buNone/>
            </a:pPr>
            <a:r>
              <a:rPr lang="en" sz="4000">
                <a:latin typeface="Poppins SemiBold"/>
                <a:ea typeface="Poppins SemiBold"/>
                <a:cs typeface="Poppins SemiBold"/>
                <a:sym typeface="Poppins SemiBold"/>
              </a:rPr>
              <a:t>Homework</a:t>
            </a:r>
            <a:endParaRPr sz="4000">
              <a:latin typeface="Poppins SemiBold"/>
              <a:ea typeface="Poppins SemiBold"/>
              <a:cs typeface="Poppins SemiBold"/>
              <a:sym typeface="Poppins SemiBold"/>
            </a:endParaRPr>
          </a:p>
        </p:txBody>
      </p:sp>
      <p:grpSp>
        <p:nvGrpSpPr>
          <p:cNvPr id="404" name="Google Shape;404;p23"/>
          <p:cNvGrpSpPr/>
          <p:nvPr/>
        </p:nvGrpSpPr>
        <p:grpSpPr>
          <a:xfrm>
            <a:off x="7092580" y="406586"/>
            <a:ext cx="1597244" cy="1485745"/>
            <a:chOff x="2078750" y="1137975"/>
            <a:chExt cx="3629275" cy="3375925"/>
          </a:xfrm>
        </p:grpSpPr>
        <p:sp>
          <p:nvSpPr>
            <p:cNvPr id="405" name="Google Shape;405;p23"/>
            <p:cNvSpPr/>
            <p:nvPr/>
          </p:nvSpPr>
          <p:spPr>
            <a:xfrm>
              <a:off x="2562950" y="3632025"/>
              <a:ext cx="508575" cy="25"/>
            </a:xfrm>
            <a:custGeom>
              <a:avLst/>
              <a:gdLst/>
              <a:ahLst/>
              <a:cxnLst/>
              <a:rect l="l" t="t" r="r" b="b"/>
              <a:pathLst>
                <a:path w="20343" h="1" fill="none" extrusionOk="0">
                  <a:moveTo>
                    <a:pt x="1" y="1"/>
                  </a:moveTo>
                  <a:lnTo>
                    <a:pt x="20343"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3"/>
            <p:cNvSpPr/>
            <p:nvPr/>
          </p:nvSpPr>
          <p:spPr>
            <a:xfrm>
              <a:off x="2553050" y="3852050"/>
              <a:ext cx="1207350" cy="25"/>
            </a:xfrm>
            <a:custGeom>
              <a:avLst/>
              <a:gdLst/>
              <a:ahLst/>
              <a:cxnLst/>
              <a:rect l="l" t="t" r="r" b="b"/>
              <a:pathLst>
                <a:path w="48294" h="1" fill="none" extrusionOk="0">
                  <a:moveTo>
                    <a:pt x="0" y="0"/>
                  </a:moveTo>
                  <a:lnTo>
                    <a:pt x="48294"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3"/>
            <p:cNvSpPr/>
            <p:nvPr/>
          </p:nvSpPr>
          <p:spPr>
            <a:xfrm>
              <a:off x="2553050" y="4072950"/>
              <a:ext cx="1207350" cy="25"/>
            </a:xfrm>
            <a:custGeom>
              <a:avLst/>
              <a:gdLst/>
              <a:ahLst/>
              <a:cxnLst/>
              <a:rect l="l" t="t" r="r" b="b"/>
              <a:pathLst>
                <a:path w="48294" h="1" fill="none" extrusionOk="0">
                  <a:moveTo>
                    <a:pt x="0" y="0"/>
                  </a:moveTo>
                  <a:lnTo>
                    <a:pt x="48294"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3"/>
            <p:cNvSpPr/>
            <p:nvPr/>
          </p:nvSpPr>
          <p:spPr>
            <a:xfrm>
              <a:off x="2553050" y="4292950"/>
              <a:ext cx="1207350" cy="25"/>
            </a:xfrm>
            <a:custGeom>
              <a:avLst/>
              <a:gdLst/>
              <a:ahLst/>
              <a:cxnLst/>
              <a:rect l="l" t="t" r="r" b="b"/>
              <a:pathLst>
                <a:path w="48294" h="1" fill="none" extrusionOk="0">
                  <a:moveTo>
                    <a:pt x="0" y="1"/>
                  </a:moveTo>
                  <a:lnTo>
                    <a:pt x="48294"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3"/>
            <p:cNvSpPr/>
            <p:nvPr/>
          </p:nvSpPr>
          <p:spPr>
            <a:xfrm>
              <a:off x="2553050" y="4513875"/>
              <a:ext cx="781775" cy="25"/>
            </a:xfrm>
            <a:custGeom>
              <a:avLst/>
              <a:gdLst/>
              <a:ahLst/>
              <a:cxnLst/>
              <a:rect l="l" t="t" r="r" b="b"/>
              <a:pathLst>
                <a:path w="31271" h="1" fill="none" extrusionOk="0">
                  <a:moveTo>
                    <a:pt x="0" y="0"/>
                  </a:moveTo>
                  <a:lnTo>
                    <a:pt x="31270"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3"/>
            <p:cNvSpPr/>
            <p:nvPr/>
          </p:nvSpPr>
          <p:spPr>
            <a:xfrm>
              <a:off x="2078750" y="1534725"/>
              <a:ext cx="1079350" cy="1854775"/>
            </a:xfrm>
            <a:custGeom>
              <a:avLst/>
              <a:gdLst/>
              <a:ahLst/>
              <a:cxnLst/>
              <a:rect l="l" t="t" r="r" b="b"/>
              <a:pathLst>
                <a:path w="43174" h="74191" fill="none" extrusionOk="0">
                  <a:moveTo>
                    <a:pt x="36140" y="1"/>
                  </a:moveTo>
                  <a:lnTo>
                    <a:pt x="1" y="1"/>
                  </a:lnTo>
                  <a:lnTo>
                    <a:pt x="1" y="67121"/>
                  </a:lnTo>
                  <a:lnTo>
                    <a:pt x="36104" y="67121"/>
                  </a:lnTo>
                  <a:cubicBezTo>
                    <a:pt x="40035" y="67121"/>
                    <a:pt x="43173" y="70259"/>
                    <a:pt x="43173" y="74191"/>
                  </a:cubicBezTo>
                  <a:lnTo>
                    <a:pt x="43173" y="7034"/>
                  </a:lnTo>
                  <a:cubicBezTo>
                    <a:pt x="43173" y="3138"/>
                    <a:pt x="40035" y="1"/>
                    <a:pt x="36140" y="1"/>
                  </a:cubicBez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3"/>
            <p:cNvSpPr/>
            <p:nvPr/>
          </p:nvSpPr>
          <p:spPr>
            <a:xfrm>
              <a:off x="3867675" y="1534725"/>
              <a:ext cx="361600" cy="350775"/>
            </a:xfrm>
            <a:custGeom>
              <a:avLst/>
              <a:gdLst/>
              <a:ahLst/>
              <a:cxnLst/>
              <a:rect l="l" t="t" r="r" b="b"/>
              <a:pathLst>
                <a:path w="14464" h="14031" fill="none" extrusionOk="0">
                  <a:moveTo>
                    <a:pt x="1" y="1"/>
                  </a:moveTo>
                  <a:lnTo>
                    <a:pt x="14464" y="1"/>
                  </a:lnTo>
                  <a:lnTo>
                    <a:pt x="14464" y="1403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3"/>
            <p:cNvSpPr/>
            <p:nvPr/>
          </p:nvSpPr>
          <p:spPr>
            <a:xfrm>
              <a:off x="3149050" y="1532925"/>
              <a:ext cx="511275" cy="1856575"/>
            </a:xfrm>
            <a:custGeom>
              <a:avLst/>
              <a:gdLst/>
              <a:ahLst/>
              <a:cxnLst/>
              <a:rect l="l" t="t" r="r" b="b"/>
              <a:pathLst>
                <a:path w="20451" h="74263" fill="none" extrusionOk="0">
                  <a:moveTo>
                    <a:pt x="20450" y="67193"/>
                  </a:moveTo>
                  <a:lnTo>
                    <a:pt x="7106" y="67193"/>
                  </a:lnTo>
                  <a:cubicBezTo>
                    <a:pt x="3174" y="67193"/>
                    <a:pt x="0" y="70331"/>
                    <a:pt x="0" y="74263"/>
                  </a:cubicBezTo>
                  <a:lnTo>
                    <a:pt x="0" y="7106"/>
                  </a:lnTo>
                  <a:cubicBezTo>
                    <a:pt x="0" y="3174"/>
                    <a:pt x="3174" y="0"/>
                    <a:pt x="7106" y="0"/>
                  </a:cubicBezTo>
                  <a:lnTo>
                    <a:pt x="15112"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3"/>
            <p:cNvSpPr/>
            <p:nvPr/>
          </p:nvSpPr>
          <p:spPr>
            <a:xfrm>
              <a:off x="3734225" y="3212750"/>
              <a:ext cx="171350" cy="25"/>
            </a:xfrm>
            <a:custGeom>
              <a:avLst/>
              <a:gdLst/>
              <a:ahLst/>
              <a:cxnLst/>
              <a:rect l="l" t="t" r="r" b="b"/>
              <a:pathLst>
                <a:path w="6854" h="1" fill="none" extrusionOk="0">
                  <a:moveTo>
                    <a:pt x="6854" y="0"/>
                  </a:moveTo>
                  <a:lnTo>
                    <a:pt x="1"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3"/>
            <p:cNvSpPr/>
            <p:nvPr/>
          </p:nvSpPr>
          <p:spPr>
            <a:xfrm>
              <a:off x="2259100" y="1766450"/>
              <a:ext cx="420200" cy="25"/>
            </a:xfrm>
            <a:custGeom>
              <a:avLst/>
              <a:gdLst/>
              <a:ahLst/>
              <a:cxnLst/>
              <a:rect l="l" t="t" r="r" b="b"/>
              <a:pathLst>
                <a:path w="16808" h="1" fill="none" extrusionOk="0">
                  <a:moveTo>
                    <a:pt x="0" y="1"/>
                  </a:moveTo>
                  <a:lnTo>
                    <a:pt x="16807"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3"/>
            <p:cNvSpPr/>
            <p:nvPr/>
          </p:nvSpPr>
          <p:spPr>
            <a:xfrm>
              <a:off x="2259100" y="2039675"/>
              <a:ext cx="707825" cy="25"/>
            </a:xfrm>
            <a:custGeom>
              <a:avLst/>
              <a:gdLst/>
              <a:ahLst/>
              <a:cxnLst/>
              <a:rect l="l" t="t" r="r" b="b"/>
              <a:pathLst>
                <a:path w="28313" h="1" fill="none" extrusionOk="0">
                  <a:moveTo>
                    <a:pt x="0" y="0"/>
                  </a:moveTo>
                  <a:lnTo>
                    <a:pt x="28313"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3"/>
            <p:cNvSpPr/>
            <p:nvPr/>
          </p:nvSpPr>
          <p:spPr>
            <a:xfrm>
              <a:off x="2259100" y="2239850"/>
              <a:ext cx="707825" cy="25"/>
            </a:xfrm>
            <a:custGeom>
              <a:avLst/>
              <a:gdLst/>
              <a:ahLst/>
              <a:cxnLst/>
              <a:rect l="l" t="t" r="r" b="b"/>
              <a:pathLst>
                <a:path w="28313" h="1" fill="none" extrusionOk="0">
                  <a:moveTo>
                    <a:pt x="0" y="0"/>
                  </a:moveTo>
                  <a:lnTo>
                    <a:pt x="28313"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3"/>
            <p:cNvSpPr/>
            <p:nvPr/>
          </p:nvSpPr>
          <p:spPr>
            <a:xfrm>
              <a:off x="2259100" y="2440000"/>
              <a:ext cx="504950" cy="25"/>
            </a:xfrm>
            <a:custGeom>
              <a:avLst/>
              <a:gdLst/>
              <a:ahLst/>
              <a:cxnLst/>
              <a:rect l="l" t="t" r="r" b="b"/>
              <a:pathLst>
                <a:path w="20198" h="1" fill="none" extrusionOk="0">
                  <a:moveTo>
                    <a:pt x="0" y="1"/>
                  </a:moveTo>
                  <a:lnTo>
                    <a:pt x="20198"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3"/>
            <p:cNvSpPr/>
            <p:nvPr/>
          </p:nvSpPr>
          <p:spPr>
            <a:xfrm>
              <a:off x="3585450" y="2990925"/>
              <a:ext cx="223650" cy="321925"/>
            </a:xfrm>
            <a:custGeom>
              <a:avLst/>
              <a:gdLst/>
              <a:ahLst/>
              <a:cxnLst/>
              <a:rect l="l" t="t" r="r" b="b"/>
              <a:pathLst>
                <a:path w="8946" h="12877" fill="none" extrusionOk="0">
                  <a:moveTo>
                    <a:pt x="4473" y="1"/>
                  </a:moveTo>
                  <a:cubicBezTo>
                    <a:pt x="2886" y="1"/>
                    <a:pt x="1371" y="217"/>
                    <a:pt x="1" y="650"/>
                  </a:cubicBezTo>
                  <a:lnTo>
                    <a:pt x="4473" y="12877"/>
                  </a:lnTo>
                  <a:lnTo>
                    <a:pt x="8945" y="650"/>
                  </a:lnTo>
                  <a:cubicBezTo>
                    <a:pt x="7539" y="217"/>
                    <a:pt x="6060" y="1"/>
                    <a:pt x="4473" y="1"/>
                  </a:cubicBez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3"/>
            <p:cNvSpPr/>
            <p:nvPr/>
          </p:nvSpPr>
          <p:spPr>
            <a:xfrm>
              <a:off x="3571025" y="1137975"/>
              <a:ext cx="251600" cy="172250"/>
            </a:xfrm>
            <a:custGeom>
              <a:avLst/>
              <a:gdLst/>
              <a:ahLst/>
              <a:cxnLst/>
              <a:rect l="l" t="t" r="r" b="b"/>
              <a:pathLst>
                <a:path w="10064" h="6890" fill="none" extrusionOk="0">
                  <a:moveTo>
                    <a:pt x="1" y="1"/>
                  </a:moveTo>
                  <a:lnTo>
                    <a:pt x="10063" y="1"/>
                  </a:lnTo>
                  <a:lnTo>
                    <a:pt x="10063" y="6890"/>
                  </a:lnTo>
                  <a:lnTo>
                    <a:pt x="1" y="6890"/>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3"/>
            <p:cNvSpPr/>
            <p:nvPr/>
          </p:nvSpPr>
          <p:spPr>
            <a:xfrm>
              <a:off x="3525950" y="1318325"/>
              <a:ext cx="341750" cy="1669925"/>
            </a:xfrm>
            <a:custGeom>
              <a:avLst/>
              <a:gdLst/>
              <a:ahLst/>
              <a:cxnLst/>
              <a:rect l="l" t="t" r="r" b="b"/>
              <a:pathLst>
                <a:path w="13670" h="66797" fill="none" extrusionOk="0">
                  <a:moveTo>
                    <a:pt x="0" y="0"/>
                  </a:moveTo>
                  <a:lnTo>
                    <a:pt x="0" y="41333"/>
                  </a:lnTo>
                  <a:lnTo>
                    <a:pt x="0" y="53235"/>
                  </a:lnTo>
                  <a:lnTo>
                    <a:pt x="0" y="66797"/>
                  </a:lnTo>
                  <a:lnTo>
                    <a:pt x="13670" y="66797"/>
                  </a:lnTo>
                  <a:lnTo>
                    <a:pt x="13670" y="52370"/>
                  </a:lnTo>
                  <a:lnTo>
                    <a:pt x="13670" y="41333"/>
                  </a:lnTo>
                  <a:lnTo>
                    <a:pt x="13670" y="0"/>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3"/>
            <p:cNvSpPr/>
            <p:nvPr/>
          </p:nvSpPr>
          <p:spPr>
            <a:xfrm>
              <a:off x="4044400" y="2058600"/>
              <a:ext cx="1663625" cy="1875525"/>
            </a:xfrm>
            <a:custGeom>
              <a:avLst/>
              <a:gdLst/>
              <a:ahLst/>
              <a:cxnLst/>
              <a:rect l="l" t="t" r="r" b="b"/>
              <a:pathLst>
                <a:path w="66545" h="75021" fill="none" extrusionOk="0">
                  <a:moveTo>
                    <a:pt x="66545" y="1"/>
                  </a:moveTo>
                  <a:lnTo>
                    <a:pt x="8513" y="1"/>
                  </a:lnTo>
                  <a:cubicBezTo>
                    <a:pt x="3860" y="1"/>
                    <a:pt x="73" y="3752"/>
                    <a:pt x="1" y="8332"/>
                  </a:cubicBezTo>
                  <a:lnTo>
                    <a:pt x="1" y="8332"/>
                  </a:lnTo>
                  <a:lnTo>
                    <a:pt x="1" y="75020"/>
                  </a:lnTo>
                  <a:lnTo>
                    <a:pt x="37" y="75020"/>
                  </a:lnTo>
                  <a:cubicBezTo>
                    <a:pt x="37" y="74840"/>
                    <a:pt x="1" y="74696"/>
                    <a:pt x="1" y="74515"/>
                  </a:cubicBezTo>
                  <a:cubicBezTo>
                    <a:pt x="1" y="69826"/>
                    <a:pt x="3824" y="66003"/>
                    <a:pt x="8513" y="66003"/>
                  </a:cubicBezTo>
                  <a:lnTo>
                    <a:pt x="66545" y="66003"/>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3"/>
            <p:cNvSpPr/>
            <p:nvPr/>
          </p:nvSpPr>
          <p:spPr>
            <a:xfrm>
              <a:off x="4044400" y="3708675"/>
              <a:ext cx="1663625" cy="425625"/>
            </a:xfrm>
            <a:custGeom>
              <a:avLst/>
              <a:gdLst/>
              <a:ahLst/>
              <a:cxnLst/>
              <a:rect l="l" t="t" r="r" b="b"/>
              <a:pathLst>
                <a:path w="66545" h="17025" fill="none" extrusionOk="0">
                  <a:moveTo>
                    <a:pt x="25104" y="17024"/>
                  </a:moveTo>
                  <a:lnTo>
                    <a:pt x="50026" y="17024"/>
                  </a:lnTo>
                  <a:lnTo>
                    <a:pt x="66545" y="17024"/>
                  </a:lnTo>
                  <a:lnTo>
                    <a:pt x="66545" y="0"/>
                  </a:lnTo>
                  <a:lnTo>
                    <a:pt x="50026" y="0"/>
                  </a:lnTo>
                  <a:lnTo>
                    <a:pt x="8513" y="0"/>
                  </a:lnTo>
                  <a:cubicBezTo>
                    <a:pt x="3788" y="0"/>
                    <a:pt x="1" y="3823"/>
                    <a:pt x="1" y="8512"/>
                  </a:cubicBezTo>
                  <a:cubicBezTo>
                    <a:pt x="1" y="13201"/>
                    <a:pt x="3824" y="17024"/>
                    <a:pt x="8513" y="17024"/>
                  </a:cubicBezTo>
                  <a:lnTo>
                    <a:pt x="12769" y="17024"/>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3"/>
            <p:cNvSpPr/>
            <p:nvPr/>
          </p:nvSpPr>
          <p:spPr>
            <a:xfrm>
              <a:off x="4363600" y="3939500"/>
              <a:ext cx="308400" cy="366100"/>
            </a:xfrm>
            <a:custGeom>
              <a:avLst/>
              <a:gdLst/>
              <a:ahLst/>
              <a:cxnLst/>
              <a:rect l="l" t="t" r="r" b="b"/>
              <a:pathLst>
                <a:path w="12336" h="14644" fill="none" extrusionOk="0">
                  <a:moveTo>
                    <a:pt x="12336" y="14644"/>
                  </a:moveTo>
                  <a:lnTo>
                    <a:pt x="6168" y="10749"/>
                  </a:lnTo>
                  <a:lnTo>
                    <a:pt x="1" y="14644"/>
                  </a:lnTo>
                  <a:lnTo>
                    <a:pt x="1" y="1"/>
                  </a:lnTo>
                  <a:lnTo>
                    <a:pt x="6168" y="1"/>
                  </a:lnTo>
                  <a:lnTo>
                    <a:pt x="12336" y="1"/>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3"/>
            <p:cNvSpPr/>
            <p:nvPr/>
          </p:nvSpPr>
          <p:spPr>
            <a:xfrm>
              <a:off x="4240975" y="3934100"/>
              <a:ext cx="1467050" cy="25"/>
            </a:xfrm>
            <a:custGeom>
              <a:avLst/>
              <a:gdLst/>
              <a:ahLst/>
              <a:cxnLst/>
              <a:rect l="l" t="t" r="r" b="b"/>
              <a:pathLst>
                <a:path w="58682" h="1" extrusionOk="0">
                  <a:moveTo>
                    <a:pt x="1" y="0"/>
                  </a:moveTo>
                  <a:lnTo>
                    <a:pt x="58682"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3"/>
            <p:cNvSpPr/>
            <p:nvPr/>
          </p:nvSpPr>
          <p:spPr>
            <a:xfrm>
              <a:off x="4240975" y="3934100"/>
              <a:ext cx="1467050" cy="25"/>
            </a:xfrm>
            <a:custGeom>
              <a:avLst/>
              <a:gdLst/>
              <a:ahLst/>
              <a:cxnLst/>
              <a:rect l="l" t="t" r="r" b="b"/>
              <a:pathLst>
                <a:path w="58682" h="1" fill="none" extrusionOk="0">
                  <a:moveTo>
                    <a:pt x="1" y="0"/>
                  </a:moveTo>
                  <a:lnTo>
                    <a:pt x="58682"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3"/>
            <p:cNvSpPr/>
            <p:nvPr/>
          </p:nvSpPr>
          <p:spPr>
            <a:xfrm>
              <a:off x="4240975" y="2078450"/>
              <a:ext cx="25" cy="1616725"/>
            </a:xfrm>
            <a:custGeom>
              <a:avLst/>
              <a:gdLst/>
              <a:ahLst/>
              <a:cxnLst/>
              <a:rect l="l" t="t" r="r" b="b"/>
              <a:pathLst>
                <a:path w="1" h="64669" extrusionOk="0">
                  <a:moveTo>
                    <a:pt x="1" y="64668"/>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3"/>
            <p:cNvSpPr/>
            <p:nvPr/>
          </p:nvSpPr>
          <p:spPr>
            <a:xfrm>
              <a:off x="4240975" y="2078450"/>
              <a:ext cx="25" cy="1616725"/>
            </a:xfrm>
            <a:custGeom>
              <a:avLst/>
              <a:gdLst/>
              <a:ahLst/>
              <a:cxnLst/>
              <a:rect l="l" t="t" r="r" b="b"/>
              <a:pathLst>
                <a:path w="1" h="64669" fill="none" extrusionOk="0">
                  <a:moveTo>
                    <a:pt x="1" y="64668"/>
                  </a:moveTo>
                  <a:lnTo>
                    <a:pt x="1"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3"/>
            <p:cNvSpPr/>
            <p:nvPr/>
          </p:nvSpPr>
          <p:spPr>
            <a:xfrm>
              <a:off x="4645825" y="2830425"/>
              <a:ext cx="656450" cy="25"/>
            </a:xfrm>
            <a:custGeom>
              <a:avLst/>
              <a:gdLst/>
              <a:ahLst/>
              <a:cxnLst/>
              <a:rect l="l" t="t" r="r" b="b"/>
              <a:pathLst>
                <a:path w="26258" h="1" fill="none" extrusionOk="0">
                  <a:moveTo>
                    <a:pt x="1" y="1"/>
                  </a:moveTo>
                  <a:lnTo>
                    <a:pt x="26258"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3"/>
            <p:cNvSpPr/>
            <p:nvPr/>
          </p:nvSpPr>
          <p:spPr>
            <a:xfrm>
              <a:off x="4722475" y="2623950"/>
              <a:ext cx="503150" cy="25"/>
            </a:xfrm>
            <a:custGeom>
              <a:avLst/>
              <a:gdLst/>
              <a:ahLst/>
              <a:cxnLst/>
              <a:rect l="l" t="t" r="r" b="b"/>
              <a:pathLst>
                <a:path w="20126" h="1" fill="none" extrusionOk="0">
                  <a:moveTo>
                    <a:pt x="0" y="1"/>
                  </a:moveTo>
                  <a:lnTo>
                    <a:pt x="20126"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23"/>
          <p:cNvSpPr txBox="1">
            <a:spLocks noGrp="1"/>
          </p:cNvSpPr>
          <p:nvPr>
            <p:ph type="subTitle" idx="1"/>
          </p:nvPr>
        </p:nvSpPr>
        <p:spPr>
          <a:xfrm>
            <a:off x="1619000" y="1808975"/>
            <a:ext cx="5071800" cy="27258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Homework–Light Blue">
  <p:cSld name="CUSTOM_6_1_2_1">
    <p:spTree>
      <p:nvGrpSpPr>
        <p:cNvPr id="1" name="Shape 431"/>
        <p:cNvGrpSpPr/>
        <p:nvPr/>
      </p:nvGrpSpPr>
      <p:grpSpPr>
        <a:xfrm>
          <a:off x="0" y="0"/>
          <a:ext cx="0" cy="0"/>
          <a:chOff x="0" y="0"/>
          <a:chExt cx="0" cy="0"/>
        </a:xfrm>
      </p:grpSpPr>
      <p:sp>
        <p:nvSpPr>
          <p:cNvPr id="432" name="Google Shape;432;p24"/>
          <p:cNvSpPr/>
          <p:nvPr/>
        </p:nvSpPr>
        <p:spPr>
          <a:xfrm>
            <a:off x="6426148" y="30562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4"/>
          <p:cNvSpPr txBox="1"/>
          <p:nvPr/>
        </p:nvSpPr>
        <p:spPr>
          <a:xfrm>
            <a:off x="342900" y="571500"/>
            <a:ext cx="71490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solidFill>
                  <a:schemeClr val="accent1"/>
                </a:solidFill>
                <a:latin typeface="Poppins SemiBold"/>
                <a:ea typeface="Poppins SemiBold"/>
                <a:cs typeface="Poppins SemiBold"/>
                <a:sym typeface="Poppins SemiBold"/>
              </a:rPr>
              <a:t>WITHIN THE NEXT 7 DAYS</a:t>
            </a:r>
            <a:endParaRPr>
              <a:solidFill>
                <a:schemeClr val="accent1"/>
              </a:solidFill>
              <a:latin typeface="Poppins SemiBold"/>
              <a:ea typeface="Poppins SemiBold"/>
              <a:cs typeface="Poppins SemiBold"/>
              <a:sym typeface="Poppins SemiBold"/>
            </a:endParaRPr>
          </a:p>
          <a:p>
            <a:pPr marL="0" lvl="0" indent="0" algn="l" rtl="0">
              <a:spcBef>
                <a:spcPts val="0"/>
              </a:spcBef>
              <a:spcAft>
                <a:spcPts val="0"/>
              </a:spcAft>
              <a:buNone/>
            </a:pPr>
            <a:r>
              <a:rPr lang="en" sz="4000">
                <a:latin typeface="Poppins SemiBold"/>
                <a:ea typeface="Poppins SemiBold"/>
                <a:cs typeface="Poppins SemiBold"/>
                <a:sym typeface="Poppins SemiBold"/>
              </a:rPr>
              <a:t>Homework</a:t>
            </a:r>
            <a:endParaRPr sz="4000">
              <a:latin typeface="Poppins SemiBold"/>
              <a:ea typeface="Poppins SemiBold"/>
              <a:cs typeface="Poppins SemiBold"/>
              <a:sym typeface="Poppins SemiBold"/>
            </a:endParaRPr>
          </a:p>
        </p:txBody>
      </p:sp>
      <p:grpSp>
        <p:nvGrpSpPr>
          <p:cNvPr id="434" name="Google Shape;434;p24"/>
          <p:cNvGrpSpPr/>
          <p:nvPr/>
        </p:nvGrpSpPr>
        <p:grpSpPr>
          <a:xfrm>
            <a:off x="7092580" y="406586"/>
            <a:ext cx="1597244" cy="1485745"/>
            <a:chOff x="2078750" y="1137975"/>
            <a:chExt cx="3629275" cy="3375925"/>
          </a:xfrm>
        </p:grpSpPr>
        <p:sp>
          <p:nvSpPr>
            <p:cNvPr id="435" name="Google Shape;435;p24"/>
            <p:cNvSpPr/>
            <p:nvPr/>
          </p:nvSpPr>
          <p:spPr>
            <a:xfrm>
              <a:off x="2562950" y="3632025"/>
              <a:ext cx="508575" cy="25"/>
            </a:xfrm>
            <a:custGeom>
              <a:avLst/>
              <a:gdLst/>
              <a:ahLst/>
              <a:cxnLst/>
              <a:rect l="l" t="t" r="r" b="b"/>
              <a:pathLst>
                <a:path w="20343" h="1" fill="none" extrusionOk="0">
                  <a:moveTo>
                    <a:pt x="1" y="1"/>
                  </a:moveTo>
                  <a:lnTo>
                    <a:pt x="20343"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4"/>
            <p:cNvSpPr/>
            <p:nvPr/>
          </p:nvSpPr>
          <p:spPr>
            <a:xfrm>
              <a:off x="2553050" y="3852050"/>
              <a:ext cx="1207350" cy="25"/>
            </a:xfrm>
            <a:custGeom>
              <a:avLst/>
              <a:gdLst/>
              <a:ahLst/>
              <a:cxnLst/>
              <a:rect l="l" t="t" r="r" b="b"/>
              <a:pathLst>
                <a:path w="48294" h="1" fill="none" extrusionOk="0">
                  <a:moveTo>
                    <a:pt x="0" y="0"/>
                  </a:moveTo>
                  <a:lnTo>
                    <a:pt x="48294"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4"/>
            <p:cNvSpPr/>
            <p:nvPr/>
          </p:nvSpPr>
          <p:spPr>
            <a:xfrm>
              <a:off x="2553050" y="4072950"/>
              <a:ext cx="1207350" cy="25"/>
            </a:xfrm>
            <a:custGeom>
              <a:avLst/>
              <a:gdLst/>
              <a:ahLst/>
              <a:cxnLst/>
              <a:rect l="l" t="t" r="r" b="b"/>
              <a:pathLst>
                <a:path w="48294" h="1" fill="none" extrusionOk="0">
                  <a:moveTo>
                    <a:pt x="0" y="0"/>
                  </a:moveTo>
                  <a:lnTo>
                    <a:pt x="48294"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4"/>
            <p:cNvSpPr/>
            <p:nvPr/>
          </p:nvSpPr>
          <p:spPr>
            <a:xfrm>
              <a:off x="2553050" y="4292950"/>
              <a:ext cx="1207350" cy="25"/>
            </a:xfrm>
            <a:custGeom>
              <a:avLst/>
              <a:gdLst/>
              <a:ahLst/>
              <a:cxnLst/>
              <a:rect l="l" t="t" r="r" b="b"/>
              <a:pathLst>
                <a:path w="48294" h="1" fill="none" extrusionOk="0">
                  <a:moveTo>
                    <a:pt x="0" y="1"/>
                  </a:moveTo>
                  <a:lnTo>
                    <a:pt x="48294"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4"/>
            <p:cNvSpPr/>
            <p:nvPr/>
          </p:nvSpPr>
          <p:spPr>
            <a:xfrm>
              <a:off x="2553050" y="4513875"/>
              <a:ext cx="781775" cy="25"/>
            </a:xfrm>
            <a:custGeom>
              <a:avLst/>
              <a:gdLst/>
              <a:ahLst/>
              <a:cxnLst/>
              <a:rect l="l" t="t" r="r" b="b"/>
              <a:pathLst>
                <a:path w="31271" h="1" fill="none" extrusionOk="0">
                  <a:moveTo>
                    <a:pt x="0" y="0"/>
                  </a:moveTo>
                  <a:lnTo>
                    <a:pt x="31270"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4"/>
            <p:cNvSpPr/>
            <p:nvPr/>
          </p:nvSpPr>
          <p:spPr>
            <a:xfrm>
              <a:off x="2078750" y="1534725"/>
              <a:ext cx="1079350" cy="1854775"/>
            </a:xfrm>
            <a:custGeom>
              <a:avLst/>
              <a:gdLst/>
              <a:ahLst/>
              <a:cxnLst/>
              <a:rect l="l" t="t" r="r" b="b"/>
              <a:pathLst>
                <a:path w="43174" h="74191" fill="none" extrusionOk="0">
                  <a:moveTo>
                    <a:pt x="36140" y="1"/>
                  </a:moveTo>
                  <a:lnTo>
                    <a:pt x="1" y="1"/>
                  </a:lnTo>
                  <a:lnTo>
                    <a:pt x="1" y="67121"/>
                  </a:lnTo>
                  <a:lnTo>
                    <a:pt x="36104" y="67121"/>
                  </a:lnTo>
                  <a:cubicBezTo>
                    <a:pt x="40035" y="67121"/>
                    <a:pt x="43173" y="70259"/>
                    <a:pt x="43173" y="74191"/>
                  </a:cubicBezTo>
                  <a:lnTo>
                    <a:pt x="43173" y="7034"/>
                  </a:lnTo>
                  <a:cubicBezTo>
                    <a:pt x="43173" y="3138"/>
                    <a:pt x="40035" y="1"/>
                    <a:pt x="36140" y="1"/>
                  </a:cubicBez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4"/>
            <p:cNvSpPr/>
            <p:nvPr/>
          </p:nvSpPr>
          <p:spPr>
            <a:xfrm>
              <a:off x="3867675" y="1534725"/>
              <a:ext cx="361600" cy="350775"/>
            </a:xfrm>
            <a:custGeom>
              <a:avLst/>
              <a:gdLst/>
              <a:ahLst/>
              <a:cxnLst/>
              <a:rect l="l" t="t" r="r" b="b"/>
              <a:pathLst>
                <a:path w="14464" h="14031" fill="none" extrusionOk="0">
                  <a:moveTo>
                    <a:pt x="1" y="1"/>
                  </a:moveTo>
                  <a:lnTo>
                    <a:pt x="14464" y="1"/>
                  </a:lnTo>
                  <a:lnTo>
                    <a:pt x="14464" y="1403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4"/>
            <p:cNvSpPr/>
            <p:nvPr/>
          </p:nvSpPr>
          <p:spPr>
            <a:xfrm>
              <a:off x="3149050" y="1532925"/>
              <a:ext cx="511275" cy="1856575"/>
            </a:xfrm>
            <a:custGeom>
              <a:avLst/>
              <a:gdLst/>
              <a:ahLst/>
              <a:cxnLst/>
              <a:rect l="l" t="t" r="r" b="b"/>
              <a:pathLst>
                <a:path w="20451" h="74263" fill="none" extrusionOk="0">
                  <a:moveTo>
                    <a:pt x="20450" y="67193"/>
                  </a:moveTo>
                  <a:lnTo>
                    <a:pt x="7106" y="67193"/>
                  </a:lnTo>
                  <a:cubicBezTo>
                    <a:pt x="3174" y="67193"/>
                    <a:pt x="0" y="70331"/>
                    <a:pt x="0" y="74263"/>
                  </a:cubicBezTo>
                  <a:lnTo>
                    <a:pt x="0" y="7106"/>
                  </a:lnTo>
                  <a:cubicBezTo>
                    <a:pt x="0" y="3174"/>
                    <a:pt x="3174" y="0"/>
                    <a:pt x="7106" y="0"/>
                  </a:cubicBezTo>
                  <a:lnTo>
                    <a:pt x="15112"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4"/>
            <p:cNvSpPr/>
            <p:nvPr/>
          </p:nvSpPr>
          <p:spPr>
            <a:xfrm>
              <a:off x="3734225" y="3212750"/>
              <a:ext cx="171350" cy="25"/>
            </a:xfrm>
            <a:custGeom>
              <a:avLst/>
              <a:gdLst/>
              <a:ahLst/>
              <a:cxnLst/>
              <a:rect l="l" t="t" r="r" b="b"/>
              <a:pathLst>
                <a:path w="6854" h="1" fill="none" extrusionOk="0">
                  <a:moveTo>
                    <a:pt x="6854" y="0"/>
                  </a:moveTo>
                  <a:lnTo>
                    <a:pt x="1"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4"/>
            <p:cNvSpPr/>
            <p:nvPr/>
          </p:nvSpPr>
          <p:spPr>
            <a:xfrm>
              <a:off x="2259100" y="1766450"/>
              <a:ext cx="420200" cy="25"/>
            </a:xfrm>
            <a:custGeom>
              <a:avLst/>
              <a:gdLst/>
              <a:ahLst/>
              <a:cxnLst/>
              <a:rect l="l" t="t" r="r" b="b"/>
              <a:pathLst>
                <a:path w="16808" h="1" fill="none" extrusionOk="0">
                  <a:moveTo>
                    <a:pt x="0" y="1"/>
                  </a:moveTo>
                  <a:lnTo>
                    <a:pt x="16807"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4"/>
            <p:cNvSpPr/>
            <p:nvPr/>
          </p:nvSpPr>
          <p:spPr>
            <a:xfrm>
              <a:off x="2259100" y="2039675"/>
              <a:ext cx="707825" cy="25"/>
            </a:xfrm>
            <a:custGeom>
              <a:avLst/>
              <a:gdLst/>
              <a:ahLst/>
              <a:cxnLst/>
              <a:rect l="l" t="t" r="r" b="b"/>
              <a:pathLst>
                <a:path w="28313" h="1" fill="none" extrusionOk="0">
                  <a:moveTo>
                    <a:pt x="0" y="0"/>
                  </a:moveTo>
                  <a:lnTo>
                    <a:pt x="28313"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4"/>
            <p:cNvSpPr/>
            <p:nvPr/>
          </p:nvSpPr>
          <p:spPr>
            <a:xfrm>
              <a:off x="2259100" y="2239850"/>
              <a:ext cx="707825" cy="25"/>
            </a:xfrm>
            <a:custGeom>
              <a:avLst/>
              <a:gdLst/>
              <a:ahLst/>
              <a:cxnLst/>
              <a:rect l="l" t="t" r="r" b="b"/>
              <a:pathLst>
                <a:path w="28313" h="1" fill="none" extrusionOk="0">
                  <a:moveTo>
                    <a:pt x="0" y="0"/>
                  </a:moveTo>
                  <a:lnTo>
                    <a:pt x="28313"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4"/>
            <p:cNvSpPr/>
            <p:nvPr/>
          </p:nvSpPr>
          <p:spPr>
            <a:xfrm>
              <a:off x="2259100" y="2440000"/>
              <a:ext cx="504950" cy="25"/>
            </a:xfrm>
            <a:custGeom>
              <a:avLst/>
              <a:gdLst/>
              <a:ahLst/>
              <a:cxnLst/>
              <a:rect l="l" t="t" r="r" b="b"/>
              <a:pathLst>
                <a:path w="20198" h="1" fill="none" extrusionOk="0">
                  <a:moveTo>
                    <a:pt x="0" y="1"/>
                  </a:moveTo>
                  <a:lnTo>
                    <a:pt x="20198"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4"/>
            <p:cNvSpPr/>
            <p:nvPr/>
          </p:nvSpPr>
          <p:spPr>
            <a:xfrm>
              <a:off x="3585450" y="2990925"/>
              <a:ext cx="223650" cy="321925"/>
            </a:xfrm>
            <a:custGeom>
              <a:avLst/>
              <a:gdLst/>
              <a:ahLst/>
              <a:cxnLst/>
              <a:rect l="l" t="t" r="r" b="b"/>
              <a:pathLst>
                <a:path w="8946" h="12877" fill="none" extrusionOk="0">
                  <a:moveTo>
                    <a:pt x="4473" y="1"/>
                  </a:moveTo>
                  <a:cubicBezTo>
                    <a:pt x="2886" y="1"/>
                    <a:pt x="1371" y="217"/>
                    <a:pt x="1" y="650"/>
                  </a:cubicBezTo>
                  <a:lnTo>
                    <a:pt x="4473" y="12877"/>
                  </a:lnTo>
                  <a:lnTo>
                    <a:pt x="8945" y="650"/>
                  </a:lnTo>
                  <a:cubicBezTo>
                    <a:pt x="7539" y="217"/>
                    <a:pt x="6060" y="1"/>
                    <a:pt x="4473" y="1"/>
                  </a:cubicBez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4"/>
            <p:cNvSpPr/>
            <p:nvPr/>
          </p:nvSpPr>
          <p:spPr>
            <a:xfrm>
              <a:off x="3571025" y="1137975"/>
              <a:ext cx="251600" cy="172250"/>
            </a:xfrm>
            <a:custGeom>
              <a:avLst/>
              <a:gdLst/>
              <a:ahLst/>
              <a:cxnLst/>
              <a:rect l="l" t="t" r="r" b="b"/>
              <a:pathLst>
                <a:path w="10064" h="6890" fill="none" extrusionOk="0">
                  <a:moveTo>
                    <a:pt x="1" y="1"/>
                  </a:moveTo>
                  <a:lnTo>
                    <a:pt x="10063" y="1"/>
                  </a:lnTo>
                  <a:lnTo>
                    <a:pt x="10063" y="6890"/>
                  </a:lnTo>
                  <a:lnTo>
                    <a:pt x="1" y="6890"/>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4"/>
            <p:cNvSpPr/>
            <p:nvPr/>
          </p:nvSpPr>
          <p:spPr>
            <a:xfrm>
              <a:off x="3525950" y="1318325"/>
              <a:ext cx="341750" cy="1669925"/>
            </a:xfrm>
            <a:custGeom>
              <a:avLst/>
              <a:gdLst/>
              <a:ahLst/>
              <a:cxnLst/>
              <a:rect l="l" t="t" r="r" b="b"/>
              <a:pathLst>
                <a:path w="13670" h="66797" fill="none" extrusionOk="0">
                  <a:moveTo>
                    <a:pt x="0" y="0"/>
                  </a:moveTo>
                  <a:lnTo>
                    <a:pt x="0" y="41333"/>
                  </a:lnTo>
                  <a:lnTo>
                    <a:pt x="0" y="53235"/>
                  </a:lnTo>
                  <a:lnTo>
                    <a:pt x="0" y="66797"/>
                  </a:lnTo>
                  <a:lnTo>
                    <a:pt x="13670" y="66797"/>
                  </a:lnTo>
                  <a:lnTo>
                    <a:pt x="13670" y="52370"/>
                  </a:lnTo>
                  <a:lnTo>
                    <a:pt x="13670" y="41333"/>
                  </a:lnTo>
                  <a:lnTo>
                    <a:pt x="13670" y="0"/>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4"/>
            <p:cNvSpPr/>
            <p:nvPr/>
          </p:nvSpPr>
          <p:spPr>
            <a:xfrm>
              <a:off x="4044400" y="2058600"/>
              <a:ext cx="1663625" cy="1875525"/>
            </a:xfrm>
            <a:custGeom>
              <a:avLst/>
              <a:gdLst/>
              <a:ahLst/>
              <a:cxnLst/>
              <a:rect l="l" t="t" r="r" b="b"/>
              <a:pathLst>
                <a:path w="66545" h="75021" fill="none" extrusionOk="0">
                  <a:moveTo>
                    <a:pt x="66545" y="1"/>
                  </a:moveTo>
                  <a:lnTo>
                    <a:pt x="8513" y="1"/>
                  </a:lnTo>
                  <a:cubicBezTo>
                    <a:pt x="3860" y="1"/>
                    <a:pt x="73" y="3752"/>
                    <a:pt x="1" y="8332"/>
                  </a:cubicBezTo>
                  <a:lnTo>
                    <a:pt x="1" y="8332"/>
                  </a:lnTo>
                  <a:lnTo>
                    <a:pt x="1" y="75020"/>
                  </a:lnTo>
                  <a:lnTo>
                    <a:pt x="37" y="75020"/>
                  </a:lnTo>
                  <a:cubicBezTo>
                    <a:pt x="37" y="74840"/>
                    <a:pt x="1" y="74696"/>
                    <a:pt x="1" y="74515"/>
                  </a:cubicBezTo>
                  <a:cubicBezTo>
                    <a:pt x="1" y="69826"/>
                    <a:pt x="3824" y="66003"/>
                    <a:pt x="8513" y="66003"/>
                  </a:cubicBezTo>
                  <a:lnTo>
                    <a:pt x="66545" y="66003"/>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4"/>
            <p:cNvSpPr/>
            <p:nvPr/>
          </p:nvSpPr>
          <p:spPr>
            <a:xfrm>
              <a:off x="4044400" y="3708675"/>
              <a:ext cx="1663625" cy="425625"/>
            </a:xfrm>
            <a:custGeom>
              <a:avLst/>
              <a:gdLst/>
              <a:ahLst/>
              <a:cxnLst/>
              <a:rect l="l" t="t" r="r" b="b"/>
              <a:pathLst>
                <a:path w="66545" h="17025" fill="none" extrusionOk="0">
                  <a:moveTo>
                    <a:pt x="25104" y="17024"/>
                  </a:moveTo>
                  <a:lnTo>
                    <a:pt x="50026" y="17024"/>
                  </a:lnTo>
                  <a:lnTo>
                    <a:pt x="66545" y="17024"/>
                  </a:lnTo>
                  <a:lnTo>
                    <a:pt x="66545" y="0"/>
                  </a:lnTo>
                  <a:lnTo>
                    <a:pt x="50026" y="0"/>
                  </a:lnTo>
                  <a:lnTo>
                    <a:pt x="8513" y="0"/>
                  </a:lnTo>
                  <a:cubicBezTo>
                    <a:pt x="3788" y="0"/>
                    <a:pt x="1" y="3823"/>
                    <a:pt x="1" y="8512"/>
                  </a:cubicBezTo>
                  <a:cubicBezTo>
                    <a:pt x="1" y="13201"/>
                    <a:pt x="3824" y="17024"/>
                    <a:pt x="8513" y="17024"/>
                  </a:cubicBezTo>
                  <a:lnTo>
                    <a:pt x="12769" y="17024"/>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4"/>
            <p:cNvSpPr/>
            <p:nvPr/>
          </p:nvSpPr>
          <p:spPr>
            <a:xfrm>
              <a:off x="4363600" y="3939500"/>
              <a:ext cx="308400" cy="366100"/>
            </a:xfrm>
            <a:custGeom>
              <a:avLst/>
              <a:gdLst/>
              <a:ahLst/>
              <a:cxnLst/>
              <a:rect l="l" t="t" r="r" b="b"/>
              <a:pathLst>
                <a:path w="12336" h="14644" fill="none" extrusionOk="0">
                  <a:moveTo>
                    <a:pt x="12336" y="14644"/>
                  </a:moveTo>
                  <a:lnTo>
                    <a:pt x="6168" y="10749"/>
                  </a:lnTo>
                  <a:lnTo>
                    <a:pt x="1" y="14644"/>
                  </a:lnTo>
                  <a:lnTo>
                    <a:pt x="1" y="1"/>
                  </a:lnTo>
                  <a:lnTo>
                    <a:pt x="6168" y="1"/>
                  </a:lnTo>
                  <a:lnTo>
                    <a:pt x="12336" y="1"/>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4"/>
            <p:cNvSpPr/>
            <p:nvPr/>
          </p:nvSpPr>
          <p:spPr>
            <a:xfrm>
              <a:off x="4240975" y="3934100"/>
              <a:ext cx="1467050" cy="25"/>
            </a:xfrm>
            <a:custGeom>
              <a:avLst/>
              <a:gdLst/>
              <a:ahLst/>
              <a:cxnLst/>
              <a:rect l="l" t="t" r="r" b="b"/>
              <a:pathLst>
                <a:path w="58682" h="1" extrusionOk="0">
                  <a:moveTo>
                    <a:pt x="1" y="0"/>
                  </a:moveTo>
                  <a:lnTo>
                    <a:pt x="58682"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4"/>
            <p:cNvSpPr/>
            <p:nvPr/>
          </p:nvSpPr>
          <p:spPr>
            <a:xfrm>
              <a:off x="4240975" y="3934100"/>
              <a:ext cx="1467050" cy="25"/>
            </a:xfrm>
            <a:custGeom>
              <a:avLst/>
              <a:gdLst/>
              <a:ahLst/>
              <a:cxnLst/>
              <a:rect l="l" t="t" r="r" b="b"/>
              <a:pathLst>
                <a:path w="58682" h="1" fill="none" extrusionOk="0">
                  <a:moveTo>
                    <a:pt x="1" y="0"/>
                  </a:moveTo>
                  <a:lnTo>
                    <a:pt x="58682"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4"/>
            <p:cNvSpPr/>
            <p:nvPr/>
          </p:nvSpPr>
          <p:spPr>
            <a:xfrm>
              <a:off x="4240975" y="2078450"/>
              <a:ext cx="25" cy="1616725"/>
            </a:xfrm>
            <a:custGeom>
              <a:avLst/>
              <a:gdLst/>
              <a:ahLst/>
              <a:cxnLst/>
              <a:rect l="l" t="t" r="r" b="b"/>
              <a:pathLst>
                <a:path w="1" h="64669" extrusionOk="0">
                  <a:moveTo>
                    <a:pt x="1" y="64668"/>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4"/>
            <p:cNvSpPr/>
            <p:nvPr/>
          </p:nvSpPr>
          <p:spPr>
            <a:xfrm>
              <a:off x="4240975" y="2078450"/>
              <a:ext cx="25" cy="1616725"/>
            </a:xfrm>
            <a:custGeom>
              <a:avLst/>
              <a:gdLst/>
              <a:ahLst/>
              <a:cxnLst/>
              <a:rect l="l" t="t" r="r" b="b"/>
              <a:pathLst>
                <a:path w="1" h="64669" fill="none" extrusionOk="0">
                  <a:moveTo>
                    <a:pt x="1" y="64668"/>
                  </a:moveTo>
                  <a:lnTo>
                    <a:pt x="1"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4"/>
            <p:cNvSpPr/>
            <p:nvPr/>
          </p:nvSpPr>
          <p:spPr>
            <a:xfrm>
              <a:off x="4645825" y="2830425"/>
              <a:ext cx="656450" cy="25"/>
            </a:xfrm>
            <a:custGeom>
              <a:avLst/>
              <a:gdLst/>
              <a:ahLst/>
              <a:cxnLst/>
              <a:rect l="l" t="t" r="r" b="b"/>
              <a:pathLst>
                <a:path w="26258" h="1" fill="none" extrusionOk="0">
                  <a:moveTo>
                    <a:pt x="1" y="1"/>
                  </a:moveTo>
                  <a:lnTo>
                    <a:pt x="26258"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4"/>
            <p:cNvSpPr/>
            <p:nvPr/>
          </p:nvSpPr>
          <p:spPr>
            <a:xfrm>
              <a:off x="4722475" y="2623950"/>
              <a:ext cx="503150" cy="25"/>
            </a:xfrm>
            <a:custGeom>
              <a:avLst/>
              <a:gdLst/>
              <a:ahLst/>
              <a:cxnLst/>
              <a:rect l="l" t="t" r="r" b="b"/>
              <a:pathLst>
                <a:path w="20126" h="1" fill="none" extrusionOk="0">
                  <a:moveTo>
                    <a:pt x="0" y="1"/>
                  </a:moveTo>
                  <a:lnTo>
                    <a:pt x="20126"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0" name="Google Shape;460;p24"/>
          <p:cNvSpPr txBox="1">
            <a:spLocks noGrp="1"/>
          </p:cNvSpPr>
          <p:nvPr>
            <p:ph type="subTitle" idx="1"/>
          </p:nvPr>
        </p:nvSpPr>
        <p:spPr>
          <a:xfrm>
            <a:off x="1619000" y="1808975"/>
            <a:ext cx="5071800" cy="27258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omework–Dark Blue">
  <p:cSld name="CUSTOM_6_1_2_1_1">
    <p:spTree>
      <p:nvGrpSpPr>
        <p:cNvPr id="1" name="Shape 461"/>
        <p:cNvGrpSpPr/>
        <p:nvPr/>
      </p:nvGrpSpPr>
      <p:grpSpPr>
        <a:xfrm>
          <a:off x="0" y="0"/>
          <a:ext cx="0" cy="0"/>
          <a:chOff x="0" y="0"/>
          <a:chExt cx="0" cy="0"/>
        </a:xfrm>
      </p:grpSpPr>
      <p:sp>
        <p:nvSpPr>
          <p:cNvPr id="462" name="Google Shape;462;p25"/>
          <p:cNvSpPr/>
          <p:nvPr/>
        </p:nvSpPr>
        <p:spPr>
          <a:xfrm>
            <a:off x="6426148" y="30562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5"/>
          <p:cNvSpPr txBox="1"/>
          <p:nvPr/>
        </p:nvSpPr>
        <p:spPr>
          <a:xfrm>
            <a:off x="342900" y="571500"/>
            <a:ext cx="71490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solidFill>
                  <a:schemeClr val="accent2"/>
                </a:solidFill>
                <a:latin typeface="Poppins SemiBold"/>
                <a:ea typeface="Poppins SemiBold"/>
                <a:cs typeface="Poppins SemiBold"/>
                <a:sym typeface="Poppins SemiBold"/>
              </a:rPr>
              <a:t>WITHIN THE NEXT 7 DAYS</a:t>
            </a:r>
            <a:endParaRPr>
              <a:solidFill>
                <a:schemeClr val="accent2"/>
              </a:solidFill>
              <a:latin typeface="Poppins SemiBold"/>
              <a:ea typeface="Poppins SemiBold"/>
              <a:cs typeface="Poppins SemiBold"/>
              <a:sym typeface="Poppins SemiBold"/>
            </a:endParaRPr>
          </a:p>
          <a:p>
            <a:pPr marL="0" lvl="0" indent="0" algn="l" rtl="0">
              <a:spcBef>
                <a:spcPts val="0"/>
              </a:spcBef>
              <a:spcAft>
                <a:spcPts val="0"/>
              </a:spcAft>
              <a:buNone/>
            </a:pPr>
            <a:r>
              <a:rPr lang="en" sz="4000">
                <a:latin typeface="Poppins SemiBold"/>
                <a:ea typeface="Poppins SemiBold"/>
                <a:cs typeface="Poppins SemiBold"/>
                <a:sym typeface="Poppins SemiBold"/>
              </a:rPr>
              <a:t>Homework</a:t>
            </a:r>
            <a:endParaRPr sz="4000">
              <a:latin typeface="Poppins SemiBold"/>
              <a:ea typeface="Poppins SemiBold"/>
              <a:cs typeface="Poppins SemiBold"/>
              <a:sym typeface="Poppins SemiBold"/>
            </a:endParaRPr>
          </a:p>
        </p:txBody>
      </p:sp>
      <p:grpSp>
        <p:nvGrpSpPr>
          <p:cNvPr id="464" name="Google Shape;464;p25"/>
          <p:cNvGrpSpPr/>
          <p:nvPr/>
        </p:nvGrpSpPr>
        <p:grpSpPr>
          <a:xfrm>
            <a:off x="7092580" y="406586"/>
            <a:ext cx="1597244" cy="1485745"/>
            <a:chOff x="2078750" y="1137975"/>
            <a:chExt cx="3629275" cy="3375925"/>
          </a:xfrm>
        </p:grpSpPr>
        <p:sp>
          <p:nvSpPr>
            <p:cNvPr id="465" name="Google Shape;465;p25"/>
            <p:cNvSpPr/>
            <p:nvPr/>
          </p:nvSpPr>
          <p:spPr>
            <a:xfrm>
              <a:off x="2562950" y="3632025"/>
              <a:ext cx="508575" cy="25"/>
            </a:xfrm>
            <a:custGeom>
              <a:avLst/>
              <a:gdLst/>
              <a:ahLst/>
              <a:cxnLst/>
              <a:rect l="l" t="t" r="r" b="b"/>
              <a:pathLst>
                <a:path w="20343" h="1" fill="none" extrusionOk="0">
                  <a:moveTo>
                    <a:pt x="1" y="1"/>
                  </a:moveTo>
                  <a:lnTo>
                    <a:pt x="20343"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5"/>
            <p:cNvSpPr/>
            <p:nvPr/>
          </p:nvSpPr>
          <p:spPr>
            <a:xfrm>
              <a:off x="2553050" y="3852050"/>
              <a:ext cx="1207350" cy="25"/>
            </a:xfrm>
            <a:custGeom>
              <a:avLst/>
              <a:gdLst/>
              <a:ahLst/>
              <a:cxnLst/>
              <a:rect l="l" t="t" r="r" b="b"/>
              <a:pathLst>
                <a:path w="48294" h="1" fill="none" extrusionOk="0">
                  <a:moveTo>
                    <a:pt x="0" y="0"/>
                  </a:moveTo>
                  <a:lnTo>
                    <a:pt x="48294"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5"/>
            <p:cNvSpPr/>
            <p:nvPr/>
          </p:nvSpPr>
          <p:spPr>
            <a:xfrm>
              <a:off x="2553050" y="4072950"/>
              <a:ext cx="1207350" cy="25"/>
            </a:xfrm>
            <a:custGeom>
              <a:avLst/>
              <a:gdLst/>
              <a:ahLst/>
              <a:cxnLst/>
              <a:rect l="l" t="t" r="r" b="b"/>
              <a:pathLst>
                <a:path w="48294" h="1" fill="none" extrusionOk="0">
                  <a:moveTo>
                    <a:pt x="0" y="0"/>
                  </a:moveTo>
                  <a:lnTo>
                    <a:pt x="48294"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5"/>
            <p:cNvSpPr/>
            <p:nvPr/>
          </p:nvSpPr>
          <p:spPr>
            <a:xfrm>
              <a:off x="2553050" y="4292950"/>
              <a:ext cx="1207350" cy="25"/>
            </a:xfrm>
            <a:custGeom>
              <a:avLst/>
              <a:gdLst/>
              <a:ahLst/>
              <a:cxnLst/>
              <a:rect l="l" t="t" r="r" b="b"/>
              <a:pathLst>
                <a:path w="48294" h="1" fill="none" extrusionOk="0">
                  <a:moveTo>
                    <a:pt x="0" y="1"/>
                  </a:moveTo>
                  <a:lnTo>
                    <a:pt x="48294"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5"/>
            <p:cNvSpPr/>
            <p:nvPr/>
          </p:nvSpPr>
          <p:spPr>
            <a:xfrm>
              <a:off x="2553050" y="4513875"/>
              <a:ext cx="781775" cy="25"/>
            </a:xfrm>
            <a:custGeom>
              <a:avLst/>
              <a:gdLst/>
              <a:ahLst/>
              <a:cxnLst/>
              <a:rect l="l" t="t" r="r" b="b"/>
              <a:pathLst>
                <a:path w="31271" h="1" fill="none" extrusionOk="0">
                  <a:moveTo>
                    <a:pt x="0" y="0"/>
                  </a:moveTo>
                  <a:lnTo>
                    <a:pt x="31270"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5"/>
            <p:cNvSpPr/>
            <p:nvPr/>
          </p:nvSpPr>
          <p:spPr>
            <a:xfrm>
              <a:off x="2078750" y="1534725"/>
              <a:ext cx="1079350" cy="1854775"/>
            </a:xfrm>
            <a:custGeom>
              <a:avLst/>
              <a:gdLst/>
              <a:ahLst/>
              <a:cxnLst/>
              <a:rect l="l" t="t" r="r" b="b"/>
              <a:pathLst>
                <a:path w="43174" h="74191" fill="none" extrusionOk="0">
                  <a:moveTo>
                    <a:pt x="36140" y="1"/>
                  </a:moveTo>
                  <a:lnTo>
                    <a:pt x="1" y="1"/>
                  </a:lnTo>
                  <a:lnTo>
                    <a:pt x="1" y="67121"/>
                  </a:lnTo>
                  <a:lnTo>
                    <a:pt x="36104" y="67121"/>
                  </a:lnTo>
                  <a:cubicBezTo>
                    <a:pt x="40035" y="67121"/>
                    <a:pt x="43173" y="70259"/>
                    <a:pt x="43173" y="74191"/>
                  </a:cubicBezTo>
                  <a:lnTo>
                    <a:pt x="43173" y="7034"/>
                  </a:lnTo>
                  <a:cubicBezTo>
                    <a:pt x="43173" y="3138"/>
                    <a:pt x="40035" y="1"/>
                    <a:pt x="36140" y="1"/>
                  </a:cubicBez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5"/>
            <p:cNvSpPr/>
            <p:nvPr/>
          </p:nvSpPr>
          <p:spPr>
            <a:xfrm>
              <a:off x="3867675" y="1534725"/>
              <a:ext cx="361600" cy="350775"/>
            </a:xfrm>
            <a:custGeom>
              <a:avLst/>
              <a:gdLst/>
              <a:ahLst/>
              <a:cxnLst/>
              <a:rect l="l" t="t" r="r" b="b"/>
              <a:pathLst>
                <a:path w="14464" h="14031" fill="none" extrusionOk="0">
                  <a:moveTo>
                    <a:pt x="1" y="1"/>
                  </a:moveTo>
                  <a:lnTo>
                    <a:pt x="14464" y="1"/>
                  </a:lnTo>
                  <a:lnTo>
                    <a:pt x="14464" y="1403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5"/>
            <p:cNvSpPr/>
            <p:nvPr/>
          </p:nvSpPr>
          <p:spPr>
            <a:xfrm>
              <a:off x="3149050" y="1532925"/>
              <a:ext cx="511275" cy="1856575"/>
            </a:xfrm>
            <a:custGeom>
              <a:avLst/>
              <a:gdLst/>
              <a:ahLst/>
              <a:cxnLst/>
              <a:rect l="l" t="t" r="r" b="b"/>
              <a:pathLst>
                <a:path w="20451" h="74263" fill="none" extrusionOk="0">
                  <a:moveTo>
                    <a:pt x="20450" y="67193"/>
                  </a:moveTo>
                  <a:lnTo>
                    <a:pt x="7106" y="67193"/>
                  </a:lnTo>
                  <a:cubicBezTo>
                    <a:pt x="3174" y="67193"/>
                    <a:pt x="0" y="70331"/>
                    <a:pt x="0" y="74263"/>
                  </a:cubicBezTo>
                  <a:lnTo>
                    <a:pt x="0" y="7106"/>
                  </a:lnTo>
                  <a:cubicBezTo>
                    <a:pt x="0" y="3174"/>
                    <a:pt x="3174" y="0"/>
                    <a:pt x="7106" y="0"/>
                  </a:cubicBezTo>
                  <a:lnTo>
                    <a:pt x="15112"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5"/>
            <p:cNvSpPr/>
            <p:nvPr/>
          </p:nvSpPr>
          <p:spPr>
            <a:xfrm>
              <a:off x="3734225" y="3212750"/>
              <a:ext cx="171350" cy="25"/>
            </a:xfrm>
            <a:custGeom>
              <a:avLst/>
              <a:gdLst/>
              <a:ahLst/>
              <a:cxnLst/>
              <a:rect l="l" t="t" r="r" b="b"/>
              <a:pathLst>
                <a:path w="6854" h="1" fill="none" extrusionOk="0">
                  <a:moveTo>
                    <a:pt x="6854" y="0"/>
                  </a:moveTo>
                  <a:lnTo>
                    <a:pt x="1"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5"/>
            <p:cNvSpPr/>
            <p:nvPr/>
          </p:nvSpPr>
          <p:spPr>
            <a:xfrm>
              <a:off x="2259100" y="1766450"/>
              <a:ext cx="420200" cy="25"/>
            </a:xfrm>
            <a:custGeom>
              <a:avLst/>
              <a:gdLst/>
              <a:ahLst/>
              <a:cxnLst/>
              <a:rect l="l" t="t" r="r" b="b"/>
              <a:pathLst>
                <a:path w="16808" h="1" fill="none" extrusionOk="0">
                  <a:moveTo>
                    <a:pt x="0" y="1"/>
                  </a:moveTo>
                  <a:lnTo>
                    <a:pt x="16807"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5"/>
            <p:cNvSpPr/>
            <p:nvPr/>
          </p:nvSpPr>
          <p:spPr>
            <a:xfrm>
              <a:off x="2259100" y="2039675"/>
              <a:ext cx="707825" cy="25"/>
            </a:xfrm>
            <a:custGeom>
              <a:avLst/>
              <a:gdLst/>
              <a:ahLst/>
              <a:cxnLst/>
              <a:rect l="l" t="t" r="r" b="b"/>
              <a:pathLst>
                <a:path w="28313" h="1" fill="none" extrusionOk="0">
                  <a:moveTo>
                    <a:pt x="0" y="0"/>
                  </a:moveTo>
                  <a:lnTo>
                    <a:pt x="28313"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5"/>
            <p:cNvSpPr/>
            <p:nvPr/>
          </p:nvSpPr>
          <p:spPr>
            <a:xfrm>
              <a:off x="2259100" y="2239850"/>
              <a:ext cx="707825" cy="25"/>
            </a:xfrm>
            <a:custGeom>
              <a:avLst/>
              <a:gdLst/>
              <a:ahLst/>
              <a:cxnLst/>
              <a:rect l="l" t="t" r="r" b="b"/>
              <a:pathLst>
                <a:path w="28313" h="1" fill="none" extrusionOk="0">
                  <a:moveTo>
                    <a:pt x="0" y="0"/>
                  </a:moveTo>
                  <a:lnTo>
                    <a:pt x="28313"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5"/>
            <p:cNvSpPr/>
            <p:nvPr/>
          </p:nvSpPr>
          <p:spPr>
            <a:xfrm>
              <a:off x="2259100" y="2440000"/>
              <a:ext cx="504950" cy="25"/>
            </a:xfrm>
            <a:custGeom>
              <a:avLst/>
              <a:gdLst/>
              <a:ahLst/>
              <a:cxnLst/>
              <a:rect l="l" t="t" r="r" b="b"/>
              <a:pathLst>
                <a:path w="20198" h="1" fill="none" extrusionOk="0">
                  <a:moveTo>
                    <a:pt x="0" y="1"/>
                  </a:moveTo>
                  <a:lnTo>
                    <a:pt x="20198"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5"/>
            <p:cNvSpPr/>
            <p:nvPr/>
          </p:nvSpPr>
          <p:spPr>
            <a:xfrm>
              <a:off x="3585450" y="2990925"/>
              <a:ext cx="223650" cy="321925"/>
            </a:xfrm>
            <a:custGeom>
              <a:avLst/>
              <a:gdLst/>
              <a:ahLst/>
              <a:cxnLst/>
              <a:rect l="l" t="t" r="r" b="b"/>
              <a:pathLst>
                <a:path w="8946" h="12877" fill="none" extrusionOk="0">
                  <a:moveTo>
                    <a:pt x="4473" y="1"/>
                  </a:moveTo>
                  <a:cubicBezTo>
                    <a:pt x="2886" y="1"/>
                    <a:pt x="1371" y="217"/>
                    <a:pt x="1" y="650"/>
                  </a:cubicBezTo>
                  <a:lnTo>
                    <a:pt x="4473" y="12877"/>
                  </a:lnTo>
                  <a:lnTo>
                    <a:pt x="8945" y="650"/>
                  </a:lnTo>
                  <a:cubicBezTo>
                    <a:pt x="7539" y="217"/>
                    <a:pt x="6060" y="1"/>
                    <a:pt x="4473" y="1"/>
                  </a:cubicBez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5"/>
            <p:cNvSpPr/>
            <p:nvPr/>
          </p:nvSpPr>
          <p:spPr>
            <a:xfrm>
              <a:off x="3571025" y="1137975"/>
              <a:ext cx="251600" cy="172250"/>
            </a:xfrm>
            <a:custGeom>
              <a:avLst/>
              <a:gdLst/>
              <a:ahLst/>
              <a:cxnLst/>
              <a:rect l="l" t="t" r="r" b="b"/>
              <a:pathLst>
                <a:path w="10064" h="6890" fill="none" extrusionOk="0">
                  <a:moveTo>
                    <a:pt x="1" y="1"/>
                  </a:moveTo>
                  <a:lnTo>
                    <a:pt x="10063" y="1"/>
                  </a:lnTo>
                  <a:lnTo>
                    <a:pt x="10063" y="6890"/>
                  </a:lnTo>
                  <a:lnTo>
                    <a:pt x="1" y="6890"/>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5"/>
            <p:cNvSpPr/>
            <p:nvPr/>
          </p:nvSpPr>
          <p:spPr>
            <a:xfrm>
              <a:off x="3525950" y="1318325"/>
              <a:ext cx="341750" cy="1669925"/>
            </a:xfrm>
            <a:custGeom>
              <a:avLst/>
              <a:gdLst/>
              <a:ahLst/>
              <a:cxnLst/>
              <a:rect l="l" t="t" r="r" b="b"/>
              <a:pathLst>
                <a:path w="13670" h="66797" fill="none" extrusionOk="0">
                  <a:moveTo>
                    <a:pt x="0" y="0"/>
                  </a:moveTo>
                  <a:lnTo>
                    <a:pt x="0" y="41333"/>
                  </a:lnTo>
                  <a:lnTo>
                    <a:pt x="0" y="53235"/>
                  </a:lnTo>
                  <a:lnTo>
                    <a:pt x="0" y="66797"/>
                  </a:lnTo>
                  <a:lnTo>
                    <a:pt x="13670" y="66797"/>
                  </a:lnTo>
                  <a:lnTo>
                    <a:pt x="13670" y="52370"/>
                  </a:lnTo>
                  <a:lnTo>
                    <a:pt x="13670" y="41333"/>
                  </a:lnTo>
                  <a:lnTo>
                    <a:pt x="13670" y="0"/>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5"/>
            <p:cNvSpPr/>
            <p:nvPr/>
          </p:nvSpPr>
          <p:spPr>
            <a:xfrm>
              <a:off x="4044400" y="2058600"/>
              <a:ext cx="1663625" cy="1875525"/>
            </a:xfrm>
            <a:custGeom>
              <a:avLst/>
              <a:gdLst/>
              <a:ahLst/>
              <a:cxnLst/>
              <a:rect l="l" t="t" r="r" b="b"/>
              <a:pathLst>
                <a:path w="66545" h="75021" fill="none" extrusionOk="0">
                  <a:moveTo>
                    <a:pt x="66545" y="1"/>
                  </a:moveTo>
                  <a:lnTo>
                    <a:pt x="8513" y="1"/>
                  </a:lnTo>
                  <a:cubicBezTo>
                    <a:pt x="3860" y="1"/>
                    <a:pt x="73" y="3752"/>
                    <a:pt x="1" y="8332"/>
                  </a:cubicBezTo>
                  <a:lnTo>
                    <a:pt x="1" y="8332"/>
                  </a:lnTo>
                  <a:lnTo>
                    <a:pt x="1" y="75020"/>
                  </a:lnTo>
                  <a:lnTo>
                    <a:pt x="37" y="75020"/>
                  </a:lnTo>
                  <a:cubicBezTo>
                    <a:pt x="37" y="74840"/>
                    <a:pt x="1" y="74696"/>
                    <a:pt x="1" y="74515"/>
                  </a:cubicBezTo>
                  <a:cubicBezTo>
                    <a:pt x="1" y="69826"/>
                    <a:pt x="3824" y="66003"/>
                    <a:pt x="8513" y="66003"/>
                  </a:cubicBezTo>
                  <a:lnTo>
                    <a:pt x="66545" y="66003"/>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5"/>
            <p:cNvSpPr/>
            <p:nvPr/>
          </p:nvSpPr>
          <p:spPr>
            <a:xfrm>
              <a:off x="4044400" y="3708675"/>
              <a:ext cx="1663625" cy="425625"/>
            </a:xfrm>
            <a:custGeom>
              <a:avLst/>
              <a:gdLst/>
              <a:ahLst/>
              <a:cxnLst/>
              <a:rect l="l" t="t" r="r" b="b"/>
              <a:pathLst>
                <a:path w="66545" h="17025" fill="none" extrusionOk="0">
                  <a:moveTo>
                    <a:pt x="25104" y="17024"/>
                  </a:moveTo>
                  <a:lnTo>
                    <a:pt x="50026" y="17024"/>
                  </a:lnTo>
                  <a:lnTo>
                    <a:pt x="66545" y="17024"/>
                  </a:lnTo>
                  <a:lnTo>
                    <a:pt x="66545" y="0"/>
                  </a:lnTo>
                  <a:lnTo>
                    <a:pt x="50026" y="0"/>
                  </a:lnTo>
                  <a:lnTo>
                    <a:pt x="8513" y="0"/>
                  </a:lnTo>
                  <a:cubicBezTo>
                    <a:pt x="3788" y="0"/>
                    <a:pt x="1" y="3823"/>
                    <a:pt x="1" y="8512"/>
                  </a:cubicBezTo>
                  <a:cubicBezTo>
                    <a:pt x="1" y="13201"/>
                    <a:pt x="3824" y="17024"/>
                    <a:pt x="8513" y="17024"/>
                  </a:cubicBezTo>
                  <a:lnTo>
                    <a:pt x="12769" y="17024"/>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5"/>
            <p:cNvSpPr/>
            <p:nvPr/>
          </p:nvSpPr>
          <p:spPr>
            <a:xfrm>
              <a:off x="4363600" y="3939500"/>
              <a:ext cx="308400" cy="366100"/>
            </a:xfrm>
            <a:custGeom>
              <a:avLst/>
              <a:gdLst/>
              <a:ahLst/>
              <a:cxnLst/>
              <a:rect l="l" t="t" r="r" b="b"/>
              <a:pathLst>
                <a:path w="12336" h="14644" fill="none" extrusionOk="0">
                  <a:moveTo>
                    <a:pt x="12336" y="14644"/>
                  </a:moveTo>
                  <a:lnTo>
                    <a:pt x="6168" y="10749"/>
                  </a:lnTo>
                  <a:lnTo>
                    <a:pt x="1" y="14644"/>
                  </a:lnTo>
                  <a:lnTo>
                    <a:pt x="1" y="1"/>
                  </a:lnTo>
                  <a:lnTo>
                    <a:pt x="6168" y="1"/>
                  </a:lnTo>
                  <a:lnTo>
                    <a:pt x="12336" y="1"/>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5"/>
            <p:cNvSpPr/>
            <p:nvPr/>
          </p:nvSpPr>
          <p:spPr>
            <a:xfrm>
              <a:off x="4240975" y="3934100"/>
              <a:ext cx="1467050" cy="25"/>
            </a:xfrm>
            <a:custGeom>
              <a:avLst/>
              <a:gdLst/>
              <a:ahLst/>
              <a:cxnLst/>
              <a:rect l="l" t="t" r="r" b="b"/>
              <a:pathLst>
                <a:path w="58682" h="1" extrusionOk="0">
                  <a:moveTo>
                    <a:pt x="1" y="0"/>
                  </a:moveTo>
                  <a:lnTo>
                    <a:pt x="58682"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5"/>
            <p:cNvSpPr/>
            <p:nvPr/>
          </p:nvSpPr>
          <p:spPr>
            <a:xfrm>
              <a:off x="4240975" y="3934100"/>
              <a:ext cx="1467050" cy="25"/>
            </a:xfrm>
            <a:custGeom>
              <a:avLst/>
              <a:gdLst/>
              <a:ahLst/>
              <a:cxnLst/>
              <a:rect l="l" t="t" r="r" b="b"/>
              <a:pathLst>
                <a:path w="58682" h="1" fill="none" extrusionOk="0">
                  <a:moveTo>
                    <a:pt x="1" y="0"/>
                  </a:moveTo>
                  <a:lnTo>
                    <a:pt x="58682"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5"/>
            <p:cNvSpPr/>
            <p:nvPr/>
          </p:nvSpPr>
          <p:spPr>
            <a:xfrm>
              <a:off x="4240975" y="2078450"/>
              <a:ext cx="25" cy="1616725"/>
            </a:xfrm>
            <a:custGeom>
              <a:avLst/>
              <a:gdLst/>
              <a:ahLst/>
              <a:cxnLst/>
              <a:rect l="l" t="t" r="r" b="b"/>
              <a:pathLst>
                <a:path w="1" h="64669" extrusionOk="0">
                  <a:moveTo>
                    <a:pt x="1" y="64668"/>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5"/>
            <p:cNvSpPr/>
            <p:nvPr/>
          </p:nvSpPr>
          <p:spPr>
            <a:xfrm>
              <a:off x="4240975" y="2078450"/>
              <a:ext cx="25" cy="1616725"/>
            </a:xfrm>
            <a:custGeom>
              <a:avLst/>
              <a:gdLst/>
              <a:ahLst/>
              <a:cxnLst/>
              <a:rect l="l" t="t" r="r" b="b"/>
              <a:pathLst>
                <a:path w="1" h="64669" fill="none" extrusionOk="0">
                  <a:moveTo>
                    <a:pt x="1" y="64668"/>
                  </a:moveTo>
                  <a:lnTo>
                    <a:pt x="1"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5"/>
            <p:cNvSpPr/>
            <p:nvPr/>
          </p:nvSpPr>
          <p:spPr>
            <a:xfrm>
              <a:off x="4645825" y="2830425"/>
              <a:ext cx="656450" cy="25"/>
            </a:xfrm>
            <a:custGeom>
              <a:avLst/>
              <a:gdLst/>
              <a:ahLst/>
              <a:cxnLst/>
              <a:rect l="l" t="t" r="r" b="b"/>
              <a:pathLst>
                <a:path w="26258" h="1" fill="none" extrusionOk="0">
                  <a:moveTo>
                    <a:pt x="1" y="1"/>
                  </a:moveTo>
                  <a:lnTo>
                    <a:pt x="26258"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5"/>
            <p:cNvSpPr/>
            <p:nvPr/>
          </p:nvSpPr>
          <p:spPr>
            <a:xfrm>
              <a:off x="4722475" y="2623950"/>
              <a:ext cx="503150" cy="25"/>
            </a:xfrm>
            <a:custGeom>
              <a:avLst/>
              <a:gdLst/>
              <a:ahLst/>
              <a:cxnLst/>
              <a:rect l="l" t="t" r="r" b="b"/>
              <a:pathLst>
                <a:path w="20126" h="1" fill="none" extrusionOk="0">
                  <a:moveTo>
                    <a:pt x="0" y="1"/>
                  </a:moveTo>
                  <a:lnTo>
                    <a:pt x="20126"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0" name="Google Shape;490;p25"/>
          <p:cNvSpPr txBox="1">
            <a:spLocks noGrp="1"/>
          </p:cNvSpPr>
          <p:nvPr>
            <p:ph type="subTitle" idx="1"/>
          </p:nvPr>
        </p:nvSpPr>
        <p:spPr>
          <a:xfrm>
            <a:off x="1619000" y="1808975"/>
            <a:ext cx="5071800" cy="27258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omework–Purple">
  <p:cSld name="CUSTOM_6_1_2_1_1_1">
    <p:spTree>
      <p:nvGrpSpPr>
        <p:cNvPr id="1" name="Shape 491"/>
        <p:cNvGrpSpPr/>
        <p:nvPr/>
      </p:nvGrpSpPr>
      <p:grpSpPr>
        <a:xfrm>
          <a:off x="0" y="0"/>
          <a:ext cx="0" cy="0"/>
          <a:chOff x="0" y="0"/>
          <a:chExt cx="0" cy="0"/>
        </a:xfrm>
      </p:grpSpPr>
      <p:sp>
        <p:nvSpPr>
          <p:cNvPr id="492" name="Google Shape;492;p26"/>
          <p:cNvSpPr/>
          <p:nvPr/>
        </p:nvSpPr>
        <p:spPr>
          <a:xfrm>
            <a:off x="6426148" y="30562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txBox="1"/>
          <p:nvPr/>
        </p:nvSpPr>
        <p:spPr>
          <a:xfrm>
            <a:off x="342900" y="571500"/>
            <a:ext cx="71490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solidFill>
                  <a:schemeClr val="accent5"/>
                </a:solidFill>
                <a:latin typeface="Poppins SemiBold"/>
                <a:ea typeface="Poppins SemiBold"/>
                <a:cs typeface="Poppins SemiBold"/>
                <a:sym typeface="Poppins SemiBold"/>
              </a:rPr>
              <a:t>WITHIN THE NEXT 7 DAYS</a:t>
            </a:r>
            <a:endParaRPr>
              <a:solidFill>
                <a:schemeClr val="accent5"/>
              </a:solidFill>
              <a:latin typeface="Poppins SemiBold"/>
              <a:ea typeface="Poppins SemiBold"/>
              <a:cs typeface="Poppins SemiBold"/>
              <a:sym typeface="Poppins SemiBold"/>
            </a:endParaRPr>
          </a:p>
          <a:p>
            <a:pPr marL="0" lvl="0" indent="0" algn="l" rtl="0">
              <a:spcBef>
                <a:spcPts val="0"/>
              </a:spcBef>
              <a:spcAft>
                <a:spcPts val="0"/>
              </a:spcAft>
              <a:buNone/>
            </a:pPr>
            <a:r>
              <a:rPr lang="en" sz="4000">
                <a:latin typeface="Poppins SemiBold"/>
                <a:ea typeface="Poppins SemiBold"/>
                <a:cs typeface="Poppins SemiBold"/>
                <a:sym typeface="Poppins SemiBold"/>
              </a:rPr>
              <a:t>Homework</a:t>
            </a:r>
            <a:endParaRPr sz="4000">
              <a:latin typeface="Poppins SemiBold"/>
              <a:ea typeface="Poppins SemiBold"/>
              <a:cs typeface="Poppins SemiBold"/>
              <a:sym typeface="Poppins SemiBold"/>
            </a:endParaRPr>
          </a:p>
        </p:txBody>
      </p:sp>
      <p:grpSp>
        <p:nvGrpSpPr>
          <p:cNvPr id="494" name="Google Shape;494;p26"/>
          <p:cNvGrpSpPr/>
          <p:nvPr/>
        </p:nvGrpSpPr>
        <p:grpSpPr>
          <a:xfrm>
            <a:off x="7092580" y="406586"/>
            <a:ext cx="1597244" cy="1485745"/>
            <a:chOff x="2078750" y="1137975"/>
            <a:chExt cx="3629275" cy="3375925"/>
          </a:xfrm>
        </p:grpSpPr>
        <p:sp>
          <p:nvSpPr>
            <p:cNvPr id="495" name="Google Shape;495;p26"/>
            <p:cNvSpPr/>
            <p:nvPr/>
          </p:nvSpPr>
          <p:spPr>
            <a:xfrm>
              <a:off x="2562950" y="3632025"/>
              <a:ext cx="508575" cy="25"/>
            </a:xfrm>
            <a:custGeom>
              <a:avLst/>
              <a:gdLst/>
              <a:ahLst/>
              <a:cxnLst/>
              <a:rect l="l" t="t" r="r" b="b"/>
              <a:pathLst>
                <a:path w="20343" h="1" fill="none" extrusionOk="0">
                  <a:moveTo>
                    <a:pt x="1" y="1"/>
                  </a:moveTo>
                  <a:lnTo>
                    <a:pt x="20343"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a:off x="2553050" y="3852050"/>
              <a:ext cx="1207350" cy="25"/>
            </a:xfrm>
            <a:custGeom>
              <a:avLst/>
              <a:gdLst/>
              <a:ahLst/>
              <a:cxnLst/>
              <a:rect l="l" t="t" r="r" b="b"/>
              <a:pathLst>
                <a:path w="48294" h="1" fill="none" extrusionOk="0">
                  <a:moveTo>
                    <a:pt x="0" y="0"/>
                  </a:moveTo>
                  <a:lnTo>
                    <a:pt x="48294"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a:off x="2553050" y="4072950"/>
              <a:ext cx="1207350" cy="25"/>
            </a:xfrm>
            <a:custGeom>
              <a:avLst/>
              <a:gdLst/>
              <a:ahLst/>
              <a:cxnLst/>
              <a:rect l="l" t="t" r="r" b="b"/>
              <a:pathLst>
                <a:path w="48294" h="1" fill="none" extrusionOk="0">
                  <a:moveTo>
                    <a:pt x="0" y="0"/>
                  </a:moveTo>
                  <a:lnTo>
                    <a:pt x="48294"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a:off x="2553050" y="4292950"/>
              <a:ext cx="1207350" cy="25"/>
            </a:xfrm>
            <a:custGeom>
              <a:avLst/>
              <a:gdLst/>
              <a:ahLst/>
              <a:cxnLst/>
              <a:rect l="l" t="t" r="r" b="b"/>
              <a:pathLst>
                <a:path w="48294" h="1" fill="none" extrusionOk="0">
                  <a:moveTo>
                    <a:pt x="0" y="1"/>
                  </a:moveTo>
                  <a:lnTo>
                    <a:pt x="48294"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a:off x="2553050" y="4513875"/>
              <a:ext cx="781775" cy="25"/>
            </a:xfrm>
            <a:custGeom>
              <a:avLst/>
              <a:gdLst/>
              <a:ahLst/>
              <a:cxnLst/>
              <a:rect l="l" t="t" r="r" b="b"/>
              <a:pathLst>
                <a:path w="31271" h="1" fill="none" extrusionOk="0">
                  <a:moveTo>
                    <a:pt x="0" y="0"/>
                  </a:moveTo>
                  <a:lnTo>
                    <a:pt x="31270"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a:off x="2078750" y="1534725"/>
              <a:ext cx="1079350" cy="1854775"/>
            </a:xfrm>
            <a:custGeom>
              <a:avLst/>
              <a:gdLst/>
              <a:ahLst/>
              <a:cxnLst/>
              <a:rect l="l" t="t" r="r" b="b"/>
              <a:pathLst>
                <a:path w="43174" h="74191" fill="none" extrusionOk="0">
                  <a:moveTo>
                    <a:pt x="36140" y="1"/>
                  </a:moveTo>
                  <a:lnTo>
                    <a:pt x="1" y="1"/>
                  </a:lnTo>
                  <a:lnTo>
                    <a:pt x="1" y="67121"/>
                  </a:lnTo>
                  <a:lnTo>
                    <a:pt x="36104" y="67121"/>
                  </a:lnTo>
                  <a:cubicBezTo>
                    <a:pt x="40035" y="67121"/>
                    <a:pt x="43173" y="70259"/>
                    <a:pt x="43173" y="74191"/>
                  </a:cubicBezTo>
                  <a:lnTo>
                    <a:pt x="43173" y="7034"/>
                  </a:lnTo>
                  <a:cubicBezTo>
                    <a:pt x="43173" y="3138"/>
                    <a:pt x="40035" y="1"/>
                    <a:pt x="36140" y="1"/>
                  </a:cubicBez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a:off x="3867675" y="1534725"/>
              <a:ext cx="361600" cy="350775"/>
            </a:xfrm>
            <a:custGeom>
              <a:avLst/>
              <a:gdLst/>
              <a:ahLst/>
              <a:cxnLst/>
              <a:rect l="l" t="t" r="r" b="b"/>
              <a:pathLst>
                <a:path w="14464" h="14031" fill="none" extrusionOk="0">
                  <a:moveTo>
                    <a:pt x="1" y="1"/>
                  </a:moveTo>
                  <a:lnTo>
                    <a:pt x="14464" y="1"/>
                  </a:lnTo>
                  <a:lnTo>
                    <a:pt x="14464" y="1403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p:nvPr/>
          </p:nvSpPr>
          <p:spPr>
            <a:xfrm>
              <a:off x="3149050" y="1532925"/>
              <a:ext cx="511275" cy="1856575"/>
            </a:xfrm>
            <a:custGeom>
              <a:avLst/>
              <a:gdLst/>
              <a:ahLst/>
              <a:cxnLst/>
              <a:rect l="l" t="t" r="r" b="b"/>
              <a:pathLst>
                <a:path w="20451" h="74263" fill="none" extrusionOk="0">
                  <a:moveTo>
                    <a:pt x="20450" y="67193"/>
                  </a:moveTo>
                  <a:lnTo>
                    <a:pt x="7106" y="67193"/>
                  </a:lnTo>
                  <a:cubicBezTo>
                    <a:pt x="3174" y="67193"/>
                    <a:pt x="0" y="70331"/>
                    <a:pt x="0" y="74263"/>
                  </a:cubicBezTo>
                  <a:lnTo>
                    <a:pt x="0" y="7106"/>
                  </a:lnTo>
                  <a:cubicBezTo>
                    <a:pt x="0" y="3174"/>
                    <a:pt x="3174" y="0"/>
                    <a:pt x="7106" y="0"/>
                  </a:cubicBezTo>
                  <a:lnTo>
                    <a:pt x="15112"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a:off x="3734225" y="3212750"/>
              <a:ext cx="171350" cy="25"/>
            </a:xfrm>
            <a:custGeom>
              <a:avLst/>
              <a:gdLst/>
              <a:ahLst/>
              <a:cxnLst/>
              <a:rect l="l" t="t" r="r" b="b"/>
              <a:pathLst>
                <a:path w="6854" h="1" fill="none" extrusionOk="0">
                  <a:moveTo>
                    <a:pt x="6854" y="0"/>
                  </a:moveTo>
                  <a:lnTo>
                    <a:pt x="1"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a:off x="2259100" y="1766450"/>
              <a:ext cx="420200" cy="25"/>
            </a:xfrm>
            <a:custGeom>
              <a:avLst/>
              <a:gdLst/>
              <a:ahLst/>
              <a:cxnLst/>
              <a:rect l="l" t="t" r="r" b="b"/>
              <a:pathLst>
                <a:path w="16808" h="1" fill="none" extrusionOk="0">
                  <a:moveTo>
                    <a:pt x="0" y="1"/>
                  </a:moveTo>
                  <a:lnTo>
                    <a:pt x="16807"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p:nvPr/>
          </p:nvSpPr>
          <p:spPr>
            <a:xfrm>
              <a:off x="2259100" y="2039675"/>
              <a:ext cx="707825" cy="25"/>
            </a:xfrm>
            <a:custGeom>
              <a:avLst/>
              <a:gdLst/>
              <a:ahLst/>
              <a:cxnLst/>
              <a:rect l="l" t="t" r="r" b="b"/>
              <a:pathLst>
                <a:path w="28313" h="1" fill="none" extrusionOk="0">
                  <a:moveTo>
                    <a:pt x="0" y="0"/>
                  </a:moveTo>
                  <a:lnTo>
                    <a:pt x="28313"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a:off x="2259100" y="2239850"/>
              <a:ext cx="707825" cy="25"/>
            </a:xfrm>
            <a:custGeom>
              <a:avLst/>
              <a:gdLst/>
              <a:ahLst/>
              <a:cxnLst/>
              <a:rect l="l" t="t" r="r" b="b"/>
              <a:pathLst>
                <a:path w="28313" h="1" fill="none" extrusionOk="0">
                  <a:moveTo>
                    <a:pt x="0" y="0"/>
                  </a:moveTo>
                  <a:lnTo>
                    <a:pt x="28313"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a:off x="2259100" y="2440000"/>
              <a:ext cx="504950" cy="25"/>
            </a:xfrm>
            <a:custGeom>
              <a:avLst/>
              <a:gdLst/>
              <a:ahLst/>
              <a:cxnLst/>
              <a:rect l="l" t="t" r="r" b="b"/>
              <a:pathLst>
                <a:path w="20198" h="1" fill="none" extrusionOk="0">
                  <a:moveTo>
                    <a:pt x="0" y="1"/>
                  </a:moveTo>
                  <a:lnTo>
                    <a:pt x="20198"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a:off x="3585450" y="2990925"/>
              <a:ext cx="223650" cy="321925"/>
            </a:xfrm>
            <a:custGeom>
              <a:avLst/>
              <a:gdLst/>
              <a:ahLst/>
              <a:cxnLst/>
              <a:rect l="l" t="t" r="r" b="b"/>
              <a:pathLst>
                <a:path w="8946" h="12877" fill="none" extrusionOk="0">
                  <a:moveTo>
                    <a:pt x="4473" y="1"/>
                  </a:moveTo>
                  <a:cubicBezTo>
                    <a:pt x="2886" y="1"/>
                    <a:pt x="1371" y="217"/>
                    <a:pt x="1" y="650"/>
                  </a:cubicBezTo>
                  <a:lnTo>
                    <a:pt x="4473" y="12877"/>
                  </a:lnTo>
                  <a:lnTo>
                    <a:pt x="8945" y="650"/>
                  </a:lnTo>
                  <a:cubicBezTo>
                    <a:pt x="7539" y="217"/>
                    <a:pt x="6060" y="1"/>
                    <a:pt x="4473" y="1"/>
                  </a:cubicBez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a:off x="3571025" y="1137975"/>
              <a:ext cx="251600" cy="172250"/>
            </a:xfrm>
            <a:custGeom>
              <a:avLst/>
              <a:gdLst/>
              <a:ahLst/>
              <a:cxnLst/>
              <a:rect l="l" t="t" r="r" b="b"/>
              <a:pathLst>
                <a:path w="10064" h="6890" fill="none" extrusionOk="0">
                  <a:moveTo>
                    <a:pt x="1" y="1"/>
                  </a:moveTo>
                  <a:lnTo>
                    <a:pt x="10063" y="1"/>
                  </a:lnTo>
                  <a:lnTo>
                    <a:pt x="10063" y="6890"/>
                  </a:lnTo>
                  <a:lnTo>
                    <a:pt x="1" y="6890"/>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a:off x="3525950" y="1318325"/>
              <a:ext cx="341750" cy="1669925"/>
            </a:xfrm>
            <a:custGeom>
              <a:avLst/>
              <a:gdLst/>
              <a:ahLst/>
              <a:cxnLst/>
              <a:rect l="l" t="t" r="r" b="b"/>
              <a:pathLst>
                <a:path w="13670" h="66797" fill="none" extrusionOk="0">
                  <a:moveTo>
                    <a:pt x="0" y="0"/>
                  </a:moveTo>
                  <a:lnTo>
                    <a:pt x="0" y="41333"/>
                  </a:lnTo>
                  <a:lnTo>
                    <a:pt x="0" y="53235"/>
                  </a:lnTo>
                  <a:lnTo>
                    <a:pt x="0" y="66797"/>
                  </a:lnTo>
                  <a:lnTo>
                    <a:pt x="13670" y="66797"/>
                  </a:lnTo>
                  <a:lnTo>
                    <a:pt x="13670" y="52370"/>
                  </a:lnTo>
                  <a:lnTo>
                    <a:pt x="13670" y="41333"/>
                  </a:lnTo>
                  <a:lnTo>
                    <a:pt x="13670" y="0"/>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6"/>
            <p:cNvSpPr/>
            <p:nvPr/>
          </p:nvSpPr>
          <p:spPr>
            <a:xfrm>
              <a:off x="4044400" y="2058600"/>
              <a:ext cx="1663625" cy="1875525"/>
            </a:xfrm>
            <a:custGeom>
              <a:avLst/>
              <a:gdLst/>
              <a:ahLst/>
              <a:cxnLst/>
              <a:rect l="l" t="t" r="r" b="b"/>
              <a:pathLst>
                <a:path w="66545" h="75021" fill="none" extrusionOk="0">
                  <a:moveTo>
                    <a:pt x="66545" y="1"/>
                  </a:moveTo>
                  <a:lnTo>
                    <a:pt x="8513" y="1"/>
                  </a:lnTo>
                  <a:cubicBezTo>
                    <a:pt x="3860" y="1"/>
                    <a:pt x="73" y="3752"/>
                    <a:pt x="1" y="8332"/>
                  </a:cubicBezTo>
                  <a:lnTo>
                    <a:pt x="1" y="8332"/>
                  </a:lnTo>
                  <a:lnTo>
                    <a:pt x="1" y="75020"/>
                  </a:lnTo>
                  <a:lnTo>
                    <a:pt x="37" y="75020"/>
                  </a:lnTo>
                  <a:cubicBezTo>
                    <a:pt x="37" y="74840"/>
                    <a:pt x="1" y="74696"/>
                    <a:pt x="1" y="74515"/>
                  </a:cubicBezTo>
                  <a:cubicBezTo>
                    <a:pt x="1" y="69826"/>
                    <a:pt x="3824" y="66003"/>
                    <a:pt x="8513" y="66003"/>
                  </a:cubicBezTo>
                  <a:lnTo>
                    <a:pt x="66545" y="66003"/>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a:off x="4044400" y="3708675"/>
              <a:ext cx="1663625" cy="425625"/>
            </a:xfrm>
            <a:custGeom>
              <a:avLst/>
              <a:gdLst/>
              <a:ahLst/>
              <a:cxnLst/>
              <a:rect l="l" t="t" r="r" b="b"/>
              <a:pathLst>
                <a:path w="66545" h="17025" fill="none" extrusionOk="0">
                  <a:moveTo>
                    <a:pt x="25104" y="17024"/>
                  </a:moveTo>
                  <a:lnTo>
                    <a:pt x="50026" y="17024"/>
                  </a:lnTo>
                  <a:lnTo>
                    <a:pt x="66545" y="17024"/>
                  </a:lnTo>
                  <a:lnTo>
                    <a:pt x="66545" y="0"/>
                  </a:lnTo>
                  <a:lnTo>
                    <a:pt x="50026" y="0"/>
                  </a:lnTo>
                  <a:lnTo>
                    <a:pt x="8513" y="0"/>
                  </a:lnTo>
                  <a:cubicBezTo>
                    <a:pt x="3788" y="0"/>
                    <a:pt x="1" y="3823"/>
                    <a:pt x="1" y="8512"/>
                  </a:cubicBezTo>
                  <a:cubicBezTo>
                    <a:pt x="1" y="13201"/>
                    <a:pt x="3824" y="17024"/>
                    <a:pt x="8513" y="17024"/>
                  </a:cubicBezTo>
                  <a:lnTo>
                    <a:pt x="12769" y="17024"/>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6"/>
            <p:cNvSpPr/>
            <p:nvPr/>
          </p:nvSpPr>
          <p:spPr>
            <a:xfrm>
              <a:off x="4363600" y="3939500"/>
              <a:ext cx="308400" cy="366100"/>
            </a:xfrm>
            <a:custGeom>
              <a:avLst/>
              <a:gdLst/>
              <a:ahLst/>
              <a:cxnLst/>
              <a:rect l="l" t="t" r="r" b="b"/>
              <a:pathLst>
                <a:path w="12336" h="14644" fill="none" extrusionOk="0">
                  <a:moveTo>
                    <a:pt x="12336" y="14644"/>
                  </a:moveTo>
                  <a:lnTo>
                    <a:pt x="6168" y="10749"/>
                  </a:lnTo>
                  <a:lnTo>
                    <a:pt x="1" y="14644"/>
                  </a:lnTo>
                  <a:lnTo>
                    <a:pt x="1" y="1"/>
                  </a:lnTo>
                  <a:lnTo>
                    <a:pt x="6168" y="1"/>
                  </a:lnTo>
                  <a:lnTo>
                    <a:pt x="12336" y="1"/>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6"/>
            <p:cNvSpPr/>
            <p:nvPr/>
          </p:nvSpPr>
          <p:spPr>
            <a:xfrm>
              <a:off x="4240975" y="3934100"/>
              <a:ext cx="1467050" cy="25"/>
            </a:xfrm>
            <a:custGeom>
              <a:avLst/>
              <a:gdLst/>
              <a:ahLst/>
              <a:cxnLst/>
              <a:rect l="l" t="t" r="r" b="b"/>
              <a:pathLst>
                <a:path w="58682" h="1" extrusionOk="0">
                  <a:moveTo>
                    <a:pt x="1" y="0"/>
                  </a:moveTo>
                  <a:lnTo>
                    <a:pt x="58682"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6"/>
            <p:cNvSpPr/>
            <p:nvPr/>
          </p:nvSpPr>
          <p:spPr>
            <a:xfrm>
              <a:off x="4240975" y="3934100"/>
              <a:ext cx="1467050" cy="25"/>
            </a:xfrm>
            <a:custGeom>
              <a:avLst/>
              <a:gdLst/>
              <a:ahLst/>
              <a:cxnLst/>
              <a:rect l="l" t="t" r="r" b="b"/>
              <a:pathLst>
                <a:path w="58682" h="1" fill="none" extrusionOk="0">
                  <a:moveTo>
                    <a:pt x="1" y="0"/>
                  </a:moveTo>
                  <a:lnTo>
                    <a:pt x="58682"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6"/>
            <p:cNvSpPr/>
            <p:nvPr/>
          </p:nvSpPr>
          <p:spPr>
            <a:xfrm>
              <a:off x="4240975" y="2078450"/>
              <a:ext cx="25" cy="1616725"/>
            </a:xfrm>
            <a:custGeom>
              <a:avLst/>
              <a:gdLst/>
              <a:ahLst/>
              <a:cxnLst/>
              <a:rect l="l" t="t" r="r" b="b"/>
              <a:pathLst>
                <a:path w="1" h="64669" extrusionOk="0">
                  <a:moveTo>
                    <a:pt x="1" y="64668"/>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6"/>
            <p:cNvSpPr/>
            <p:nvPr/>
          </p:nvSpPr>
          <p:spPr>
            <a:xfrm>
              <a:off x="4240975" y="2078450"/>
              <a:ext cx="25" cy="1616725"/>
            </a:xfrm>
            <a:custGeom>
              <a:avLst/>
              <a:gdLst/>
              <a:ahLst/>
              <a:cxnLst/>
              <a:rect l="l" t="t" r="r" b="b"/>
              <a:pathLst>
                <a:path w="1" h="64669" fill="none" extrusionOk="0">
                  <a:moveTo>
                    <a:pt x="1" y="64668"/>
                  </a:moveTo>
                  <a:lnTo>
                    <a:pt x="1"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6"/>
            <p:cNvSpPr/>
            <p:nvPr/>
          </p:nvSpPr>
          <p:spPr>
            <a:xfrm>
              <a:off x="4645825" y="2830425"/>
              <a:ext cx="656450" cy="25"/>
            </a:xfrm>
            <a:custGeom>
              <a:avLst/>
              <a:gdLst/>
              <a:ahLst/>
              <a:cxnLst/>
              <a:rect l="l" t="t" r="r" b="b"/>
              <a:pathLst>
                <a:path w="26258" h="1" fill="none" extrusionOk="0">
                  <a:moveTo>
                    <a:pt x="1" y="1"/>
                  </a:moveTo>
                  <a:lnTo>
                    <a:pt x="26258"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6"/>
            <p:cNvSpPr/>
            <p:nvPr/>
          </p:nvSpPr>
          <p:spPr>
            <a:xfrm>
              <a:off x="4722475" y="2623950"/>
              <a:ext cx="503150" cy="25"/>
            </a:xfrm>
            <a:custGeom>
              <a:avLst/>
              <a:gdLst/>
              <a:ahLst/>
              <a:cxnLst/>
              <a:rect l="l" t="t" r="r" b="b"/>
              <a:pathLst>
                <a:path w="20126" h="1" fill="none" extrusionOk="0">
                  <a:moveTo>
                    <a:pt x="0" y="1"/>
                  </a:moveTo>
                  <a:lnTo>
                    <a:pt x="20126"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0" name="Google Shape;520;p26"/>
          <p:cNvSpPr txBox="1">
            <a:spLocks noGrp="1"/>
          </p:cNvSpPr>
          <p:nvPr>
            <p:ph type="subTitle" idx="1"/>
          </p:nvPr>
        </p:nvSpPr>
        <p:spPr>
          <a:xfrm>
            <a:off x="1619000" y="1808975"/>
            <a:ext cx="5071800" cy="27258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grats">
  <p:cSld name="CUSTOM_6_1_1">
    <p:spTree>
      <p:nvGrpSpPr>
        <p:cNvPr id="1" name="Shape 521"/>
        <p:cNvGrpSpPr/>
        <p:nvPr/>
      </p:nvGrpSpPr>
      <p:grpSpPr>
        <a:xfrm>
          <a:off x="0" y="0"/>
          <a:ext cx="0" cy="0"/>
          <a:chOff x="0" y="0"/>
          <a:chExt cx="0" cy="0"/>
        </a:xfrm>
      </p:grpSpPr>
      <p:sp>
        <p:nvSpPr>
          <p:cNvPr id="522" name="Google Shape;522;p27"/>
          <p:cNvSpPr txBox="1"/>
          <p:nvPr/>
        </p:nvSpPr>
        <p:spPr>
          <a:xfrm>
            <a:off x="342900" y="571500"/>
            <a:ext cx="71490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4000">
                <a:latin typeface="Poppins SemiBold"/>
                <a:ea typeface="Poppins SemiBold"/>
                <a:cs typeface="Poppins SemiBold"/>
                <a:sym typeface="Poppins SemiBold"/>
              </a:rPr>
              <a:t>Congrats!</a:t>
            </a:r>
            <a:endParaRPr sz="4000">
              <a:latin typeface="Poppins SemiBold"/>
              <a:ea typeface="Poppins SemiBold"/>
              <a:cs typeface="Poppins SemiBold"/>
              <a:sym typeface="Poppins SemiBold"/>
            </a:endParaRPr>
          </a:p>
        </p:txBody>
      </p:sp>
      <p:sp>
        <p:nvSpPr>
          <p:cNvPr id="523" name="Google Shape;523;p27"/>
          <p:cNvSpPr txBox="1">
            <a:spLocks noGrp="1"/>
          </p:cNvSpPr>
          <p:nvPr>
            <p:ph type="subTitle" idx="1"/>
          </p:nvPr>
        </p:nvSpPr>
        <p:spPr>
          <a:xfrm>
            <a:off x="1028700" y="1480200"/>
            <a:ext cx="7543800" cy="6309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524" name="Google Shape;524;p27"/>
          <p:cNvSpPr txBox="1">
            <a:spLocks noGrp="1"/>
          </p:cNvSpPr>
          <p:nvPr>
            <p:ph type="body" idx="2"/>
          </p:nvPr>
        </p:nvSpPr>
        <p:spPr>
          <a:xfrm>
            <a:off x="1040775" y="2317500"/>
            <a:ext cx="5674800" cy="2222100"/>
          </a:xfrm>
          <a:prstGeom prst="rect">
            <a:avLst/>
          </a:prstGeom>
        </p:spPr>
        <p:txBody>
          <a:bodyPr spcFirstLastPara="1" wrap="square" lIns="0" tIns="0" rIns="0" bIns="0" anchor="t" anchorCtr="0">
            <a:noAutofit/>
          </a:bodyPr>
          <a:lstStyle>
            <a:lvl1pPr marL="457200" lvl="0" indent="-304800">
              <a:spcBef>
                <a:spcPts val="0"/>
              </a:spcBef>
              <a:spcAft>
                <a:spcPts val="0"/>
              </a:spcAft>
              <a:buSzPts val="1200"/>
              <a:buChar char="●"/>
              <a:defRPr/>
            </a:lvl1pPr>
            <a:lvl2pPr marL="914400" lvl="1" indent="-304800">
              <a:spcBef>
                <a:spcPts val="1600"/>
              </a:spcBef>
              <a:spcAft>
                <a:spcPts val="0"/>
              </a:spcAft>
              <a:buSzPts val="1200"/>
              <a:buChar char="○"/>
              <a:defRPr/>
            </a:lvl2pPr>
            <a:lvl3pPr marL="1371600" lvl="2" indent="-304800">
              <a:spcBef>
                <a:spcPts val="1600"/>
              </a:spcBef>
              <a:spcAft>
                <a:spcPts val="0"/>
              </a:spcAft>
              <a:buSzPts val="1200"/>
              <a:buChar char="■"/>
              <a:defRPr/>
            </a:lvl3pPr>
            <a:lvl4pPr marL="1828800" lvl="3" indent="-304800">
              <a:spcBef>
                <a:spcPts val="1600"/>
              </a:spcBef>
              <a:spcAft>
                <a:spcPts val="0"/>
              </a:spcAft>
              <a:buSzPts val="1200"/>
              <a:buChar char="●"/>
              <a:defRPr/>
            </a:lvl4pPr>
            <a:lvl5pPr marL="2286000" lvl="4" indent="-304800">
              <a:spcBef>
                <a:spcPts val="1600"/>
              </a:spcBef>
              <a:spcAft>
                <a:spcPts val="0"/>
              </a:spcAft>
              <a:buSzPts val="1200"/>
              <a:buChar char="○"/>
              <a:defRPr/>
            </a:lvl5pPr>
            <a:lvl6pPr marL="2743200" lvl="5" indent="-304800">
              <a:spcBef>
                <a:spcPts val="1600"/>
              </a:spcBef>
              <a:spcAft>
                <a:spcPts val="0"/>
              </a:spcAft>
              <a:buSzPts val="1200"/>
              <a:buChar char="■"/>
              <a:defRPr/>
            </a:lvl6pPr>
            <a:lvl7pPr marL="3200400" lvl="6" indent="-304800">
              <a:spcBef>
                <a:spcPts val="1600"/>
              </a:spcBef>
              <a:spcAft>
                <a:spcPts val="0"/>
              </a:spcAft>
              <a:buSzPts val="1200"/>
              <a:buChar char="●"/>
              <a:defRPr/>
            </a:lvl7pPr>
            <a:lvl8pPr marL="3657600" lvl="7" indent="-304800">
              <a:spcBef>
                <a:spcPts val="1600"/>
              </a:spcBef>
              <a:spcAft>
                <a:spcPts val="0"/>
              </a:spcAft>
              <a:buSzPts val="1200"/>
              <a:buChar char="○"/>
              <a:defRPr/>
            </a:lvl8pPr>
            <a:lvl9pPr marL="4114800" lvl="8" indent="-304800">
              <a:spcBef>
                <a:spcPts val="1600"/>
              </a:spcBef>
              <a:spcAft>
                <a:spcPts val="1600"/>
              </a:spcAft>
              <a:buSzPts val="12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Feedback">
  <p:cSld name="CUSTOM_2">
    <p:spTree>
      <p:nvGrpSpPr>
        <p:cNvPr id="1" name="Shape 525"/>
        <p:cNvGrpSpPr/>
        <p:nvPr/>
      </p:nvGrpSpPr>
      <p:grpSpPr>
        <a:xfrm>
          <a:off x="0" y="0"/>
          <a:ext cx="0" cy="0"/>
          <a:chOff x="0" y="0"/>
          <a:chExt cx="0" cy="0"/>
        </a:xfrm>
      </p:grpSpPr>
      <p:grpSp>
        <p:nvGrpSpPr>
          <p:cNvPr id="526" name="Google Shape;526;p28"/>
          <p:cNvGrpSpPr/>
          <p:nvPr/>
        </p:nvGrpSpPr>
        <p:grpSpPr>
          <a:xfrm>
            <a:off x="1028710" y="1468087"/>
            <a:ext cx="2499986" cy="2359741"/>
            <a:chOff x="1142825" y="332800"/>
            <a:chExt cx="5336150" cy="5036800"/>
          </a:xfrm>
        </p:grpSpPr>
        <p:sp>
          <p:nvSpPr>
            <p:cNvPr id="527" name="Google Shape;527;p28"/>
            <p:cNvSpPr/>
            <p:nvPr/>
          </p:nvSpPr>
          <p:spPr>
            <a:xfrm>
              <a:off x="1142825" y="332800"/>
              <a:ext cx="4837500" cy="4836625"/>
            </a:xfrm>
            <a:custGeom>
              <a:avLst/>
              <a:gdLst/>
              <a:ahLst/>
              <a:cxnLst/>
              <a:rect l="l" t="t" r="r" b="b"/>
              <a:pathLst>
                <a:path w="193500" h="193465" extrusionOk="0">
                  <a:moveTo>
                    <a:pt x="96768" y="0"/>
                  </a:moveTo>
                  <a:cubicBezTo>
                    <a:pt x="43353" y="0"/>
                    <a:pt x="0" y="43281"/>
                    <a:pt x="0" y="96696"/>
                  </a:cubicBezTo>
                  <a:cubicBezTo>
                    <a:pt x="0" y="150148"/>
                    <a:pt x="43353" y="193464"/>
                    <a:pt x="96768" y="193464"/>
                  </a:cubicBezTo>
                  <a:cubicBezTo>
                    <a:pt x="150183" y="193464"/>
                    <a:pt x="193500" y="150148"/>
                    <a:pt x="193500" y="96696"/>
                  </a:cubicBezTo>
                  <a:cubicBezTo>
                    <a:pt x="193500" y="43281"/>
                    <a:pt x="150183" y="0"/>
                    <a:pt x="96768" y="0"/>
                  </a:cubicBezTo>
                  <a:close/>
                </a:path>
              </a:pathLst>
            </a:custGeom>
            <a:solidFill>
              <a:srgbClr val="59C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8"/>
            <p:cNvSpPr/>
            <p:nvPr/>
          </p:nvSpPr>
          <p:spPr>
            <a:xfrm>
              <a:off x="3440300" y="486075"/>
              <a:ext cx="3038675" cy="2430950"/>
            </a:xfrm>
            <a:custGeom>
              <a:avLst/>
              <a:gdLst/>
              <a:ahLst/>
              <a:cxnLst/>
              <a:rect l="l" t="t" r="r" b="b"/>
              <a:pathLst>
                <a:path w="121547" h="97238" fill="none" extrusionOk="0">
                  <a:moveTo>
                    <a:pt x="0" y="59006"/>
                  </a:moveTo>
                  <a:lnTo>
                    <a:pt x="38628" y="97237"/>
                  </a:lnTo>
                  <a:lnTo>
                    <a:pt x="121546" y="15185"/>
                  </a:lnTo>
                  <a:lnTo>
                    <a:pt x="106218" y="0"/>
                  </a:lnTo>
                  <a:lnTo>
                    <a:pt x="38015" y="67482"/>
                  </a:lnTo>
                  <a:lnTo>
                    <a:pt x="14571" y="4429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8"/>
            <p:cNvSpPr/>
            <p:nvPr/>
          </p:nvSpPr>
          <p:spPr>
            <a:xfrm>
              <a:off x="1174375" y="363450"/>
              <a:ext cx="1846650" cy="1870100"/>
            </a:xfrm>
            <a:custGeom>
              <a:avLst/>
              <a:gdLst/>
              <a:ahLst/>
              <a:cxnLst/>
              <a:rect l="l" t="t" r="r" b="b"/>
              <a:pathLst>
                <a:path w="73866" h="74804" fill="none" extrusionOk="0">
                  <a:moveTo>
                    <a:pt x="0" y="37402"/>
                  </a:moveTo>
                  <a:cubicBezTo>
                    <a:pt x="0" y="36536"/>
                    <a:pt x="73" y="35707"/>
                    <a:pt x="109" y="34877"/>
                  </a:cubicBezTo>
                  <a:moveTo>
                    <a:pt x="36933" y="0"/>
                  </a:moveTo>
                  <a:cubicBezTo>
                    <a:pt x="57311" y="0"/>
                    <a:pt x="73866" y="16735"/>
                    <a:pt x="73866" y="37366"/>
                  </a:cubicBezTo>
                  <a:cubicBezTo>
                    <a:pt x="73866" y="46599"/>
                    <a:pt x="70584" y="55039"/>
                    <a:pt x="65065" y="61531"/>
                  </a:cubicBezTo>
                  <a:lnTo>
                    <a:pt x="68816" y="73108"/>
                  </a:lnTo>
                  <a:lnTo>
                    <a:pt x="58032" y="68023"/>
                  </a:lnTo>
                  <a:cubicBezTo>
                    <a:pt x="52045" y="72315"/>
                    <a:pt x="44796" y="74804"/>
                    <a:pt x="36933" y="74804"/>
                  </a:cubicBezTo>
                  <a:cubicBezTo>
                    <a:pt x="16555" y="74804"/>
                    <a:pt x="0" y="58068"/>
                    <a:pt x="0" y="37402"/>
                  </a:cubicBezTo>
                  <a:moveTo>
                    <a:pt x="49160" y="37871"/>
                  </a:moveTo>
                  <a:lnTo>
                    <a:pt x="40287" y="43064"/>
                  </a:lnTo>
                  <a:lnTo>
                    <a:pt x="31379" y="48222"/>
                  </a:lnTo>
                  <a:lnTo>
                    <a:pt x="31379" y="37871"/>
                  </a:lnTo>
                  <a:lnTo>
                    <a:pt x="31379" y="27447"/>
                  </a:lnTo>
                  <a:lnTo>
                    <a:pt x="40287" y="32677"/>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8"/>
            <p:cNvSpPr/>
            <p:nvPr/>
          </p:nvSpPr>
          <p:spPr>
            <a:xfrm>
              <a:off x="1167150" y="354425"/>
              <a:ext cx="785400" cy="825975"/>
            </a:xfrm>
            <a:custGeom>
              <a:avLst/>
              <a:gdLst/>
              <a:ahLst/>
              <a:cxnLst/>
              <a:rect l="l" t="t" r="r" b="b"/>
              <a:pathLst>
                <a:path w="31416" h="33039" extrusionOk="0">
                  <a:moveTo>
                    <a:pt x="31127" y="1"/>
                  </a:moveTo>
                  <a:cubicBezTo>
                    <a:pt x="30442" y="145"/>
                    <a:pt x="29828" y="253"/>
                    <a:pt x="29215" y="397"/>
                  </a:cubicBezTo>
                  <a:lnTo>
                    <a:pt x="29540" y="1948"/>
                  </a:lnTo>
                  <a:cubicBezTo>
                    <a:pt x="30153" y="1804"/>
                    <a:pt x="30766" y="1660"/>
                    <a:pt x="31415" y="1515"/>
                  </a:cubicBezTo>
                  <a:lnTo>
                    <a:pt x="31127" y="1"/>
                  </a:lnTo>
                  <a:close/>
                  <a:moveTo>
                    <a:pt x="27304" y="866"/>
                  </a:moveTo>
                  <a:cubicBezTo>
                    <a:pt x="26727" y="1047"/>
                    <a:pt x="26077" y="1227"/>
                    <a:pt x="25464" y="1443"/>
                  </a:cubicBezTo>
                  <a:lnTo>
                    <a:pt x="25933" y="2922"/>
                  </a:lnTo>
                  <a:lnTo>
                    <a:pt x="27700" y="2381"/>
                  </a:lnTo>
                  <a:lnTo>
                    <a:pt x="27304" y="866"/>
                  </a:lnTo>
                  <a:close/>
                  <a:moveTo>
                    <a:pt x="23553" y="2129"/>
                  </a:moveTo>
                  <a:cubicBezTo>
                    <a:pt x="22976" y="2345"/>
                    <a:pt x="22326" y="2597"/>
                    <a:pt x="21749" y="2886"/>
                  </a:cubicBezTo>
                  <a:lnTo>
                    <a:pt x="22435" y="4329"/>
                  </a:lnTo>
                  <a:cubicBezTo>
                    <a:pt x="23012" y="4040"/>
                    <a:pt x="23625" y="3824"/>
                    <a:pt x="24130" y="3571"/>
                  </a:cubicBezTo>
                  <a:lnTo>
                    <a:pt x="23553" y="2129"/>
                  </a:lnTo>
                  <a:close/>
                  <a:moveTo>
                    <a:pt x="20054" y="3788"/>
                  </a:moveTo>
                  <a:cubicBezTo>
                    <a:pt x="19477" y="4112"/>
                    <a:pt x="18864" y="4401"/>
                    <a:pt x="18323" y="4725"/>
                  </a:cubicBezTo>
                  <a:lnTo>
                    <a:pt x="19153" y="6096"/>
                  </a:lnTo>
                  <a:cubicBezTo>
                    <a:pt x="19657" y="5771"/>
                    <a:pt x="20235" y="5447"/>
                    <a:pt x="20776" y="5194"/>
                  </a:cubicBezTo>
                  <a:lnTo>
                    <a:pt x="20054" y="3788"/>
                  </a:lnTo>
                  <a:close/>
                  <a:moveTo>
                    <a:pt x="16664" y="5771"/>
                  </a:moveTo>
                  <a:cubicBezTo>
                    <a:pt x="16123" y="6132"/>
                    <a:pt x="15582" y="6493"/>
                    <a:pt x="15041" y="6889"/>
                  </a:cubicBezTo>
                  <a:lnTo>
                    <a:pt x="15979" y="8152"/>
                  </a:lnTo>
                  <a:cubicBezTo>
                    <a:pt x="16484" y="7791"/>
                    <a:pt x="17025" y="7430"/>
                    <a:pt x="17530" y="7070"/>
                  </a:cubicBezTo>
                  <a:lnTo>
                    <a:pt x="16664" y="5771"/>
                  </a:lnTo>
                  <a:close/>
                  <a:moveTo>
                    <a:pt x="13526" y="8080"/>
                  </a:moveTo>
                  <a:cubicBezTo>
                    <a:pt x="13021" y="8513"/>
                    <a:pt x="12516" y="8909"/>
                    <a:pt x="12011" y="9378"/>
                  </a:cubicBezTo>
                  <a:lnTo>
                    <a:pt x="13093" y="10532"/>
                  </a:lnTo>
                  <a:cubicBezTo>
                    <a:pt x="13562" y="10136"/>
                    <a:pt x="14067" y="9703"/>
                    <a:pt x="14500" y="9270"/>
                  </a:cubicBezTo>
                  <a:lnTo>
                    <a:pt x="13526" y="8080"/>
                  </a:lnTo>
                  <a:close/>
                  <a:moveTo>
                    <a:pt x="10641" y="10713"/>
                  </a:moveTo>
                  <a:cubicBezTo>
                    <a:pt x="10172" y="11218"/>
                    <a:pt x="9739" y="11686"/>
                    <a:pt x="9270" y="12155"/>
                  </a:cubicBezTo>
                  <a:lnTo>
                    <a:pt x="10460" y="13201"/>
                  </a:lnTo>
                  <a:cubicBezTo>
                    <a:pt x="10893" y="12768"/>
                    <a:pt x="11290" y="12300"/>
                    <a:pt x="11759" y="11867"/>
                  </a:cubicBezTo>
                  <a:lnTo>
                    <a:pt x="10641" y="10713"/>
                  </a:lnTo>
                  <a:close/>
                  <a:moveTo>
                    <a:pt x="8008" y="13670"/>
                  </a:moveTo>
                  <a:cubicBezTo>
                    <a:pt x="7611" y="14211"/>
                    <a:pt x="7214" y="14680"/>
                    <a:pt x="6854" y="15221"/>
                  </a:cubicBezTo>
                  <a:lnTo>
                    <a:pt x="8116" y="16123"/>
                  </a:lnTo>
                  <a:cubicBezTo>
                    <a:pt x="8477" y="15654"/>
                    <a:pt x="8873" y="15149"/>
                    <a:pt x="9234" y="14644"/>
                  </a:cubicBezTo>
                  <a:lnTo>
                    <a:pt x="8008" y="13670"/>
                  </a:lnTo>
                  <a:close/>
                  <a:moveTo>
                    <a:pt x="5772" y="16916"/>
                  </a:moveTo>
                  <a:cubicBezTo>
                    <a:pt x="5411" y="17457"/>
                    <a:pt x="5050" y="18034"/>
                    <a:pt x="4726" y="18575"/>
                  </a:cubicBezTo>
                  <a:lnTo>
                    <a:pt x="6060" y="19333"/>
                  </a:lnTo>
                  <a:cubicBezTo>
                    <a:pt x="6385" y="18792"/>
                    <a:pt x="6709" y="18251"/>
                    <a:pt x="7070" y="17746"/>
                  </a:cubicBezTo>
                  <a:lnTo>
                    <a:pt x="5772" y="16916"/>
                  </a:lnTo>
                  <a:close/>
                  <a:moveTo>
                    <a:pt x="3788" y="20270"/>
                  </a:moveTo>
                  <a:cubicBezTo>
                    <a:pt x="3463" y="20884"/>
                    <a:pt x="3175" y="21461"/>
                    <a:pt x="2922" y="22038"/>
                  </a:cubicBezTo>
                  <a:lnTo>
                    <a:pt x="4365" y="22687"/>
                  </a:lnTo>
                  <a:cubicBezTo>
                    <a:pt x="4618" y="22074"/>
                    <a:pt x="4906" y="21533"/>
                    <a:pt x="5159" y="20992"/>
                  </a:cubicBezTo>
                  <a:lnTo>
                    <a:pt x="3788" y="20270"/>
                  </a:lnTo>
                  <a:close/>
                  <a:moveTo>
                    <a:pt x="2237" y="23841"/>
                  </a:moveTo>
                  <a:cubicBezTo>
                    <a:pt x="1949" y="24418"/>
                    <a:pt x="1732" y="25067"/>
                    <a:pt x="1552" y="25680"/>
                  </a:cubicBezTo>
                  <a:lnTo>
                    <a:pt x="3067" y="26185"/>
                  </a:lnTo>
                  <a:cubicBezTo>
                    <a:pt x="3247" y="25608"/>
                    <a:pt x="3463" y="24959"/>
                    <a:pt x="3716" y="24382"/>
                  </a:cubicBezTo>
                  <a:lnTo>
                    <a:pt x="2237" y="23841"/>
                  </a:lnTo>
                  <a:close/>
                  <a:moveTo>
                    <a:pt x="975" y="27412"/>
                  </a:moveTo>
                  <a:cubicBezTo>
                    <a:pt x="794" y="28025"/>
                    <a:pt x="650" y="28674"/>
                    <a:pt x="542" y="29287"/>
                  </a:cubicBezTo>
                  <a:lnTo>
                    <a:pt x="2057" y="29612"/>
                  </a:lnTo>
                  <a:cubicBezTo>
                    <a:pt x="2201" y="28963"/>
                    <a:pt x="2345" y="28349"/>
                    <a:pt x="2526" y="27808"/>
                  </a:cubicBezTo>
                  <a:lnTo>
                    <a:pt x="975" y="27412"/>
                  </a:lnTo>
                  <a:close/>
                  <a:moveTo>
                    <a:pt x="253" y="30910"/>
                  </a:moveTo>
                  <a:cubicBezTo>
                    <a:pt x="181" y="31559"/>
                    <a:pt x="73" y="32245"/>
                    <a:pt x="1" y="32858"/>
                  </a:cubicBezTo>
                  <a:lnTo>
                    <a:pt x="1552" y="33038"/>
                  </a:lnTo>
                  <a:cubicBezTo>
                    <a:pt x="1624" y="32425"/>
                    <a:pt x="1696" y="31776"/>
                    <a:pt x="1804" y="31199"/>
                  </a:cubicBezTo>
                  <a:lnTo>
                    <a:pt x="253" y="30910"/>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8"/>
            <p:cNvSpPr/>
            <p:nvPr/>
          </p:nvSpPr>
          <p:spPr>
            <a:xfrm>
              <a:off x="1994900" y="337300"/>
              <a:ext cx="66750" cy="46000"/>
            </a:xfrm>
            <a:custGeom>
              <a:avLst/>
              <a:gdLst/>
              <a:ahLst/>
              <a:cxnLst/>
              <a:rect l="l" t="t" r="r" b="b"/>
              <a:pathLst>
                <a:path w="2670" h="1840" extrusionOk="0">
                  <a:moveTo>
                    <a:pt x="2525" y="0"/>
                  </a:moveTo>
                  <a:cubicBezTo>
                    <a:pt x="1696" y="36"/>
                    <a:pt x="830" y="145"/>
                    <a:pt x="1" y="289"/>
                  </a:cubicBezTo>
                  <a:lnTo>
                    <a:pt x="253" y="1840"/>
                  </a:lnTo>
                  <a:lnTo>
                    <a:pt x="2669" y="1587"/>
                  </a:lnTo>
                  <a:lnTo>
                    <a:pt x="2525" y="0"/>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8"/>
            <p:cNvSpPr/>
            <p:nvPr/>
          </p:nvSpPr>
          <p:spPr>
            <a:xfrm>
              <a:off x="4278850" y="4011625"/>
              <a:ext cx="1380500" cy="394975"/>
            </a:xfrm>
            <a:custGeom>
              <a:avLst/>
              <a:gdLst/>
              <a:ahLst/>
              <a:cxnLst/>
              <a:rect l="l" t="t" r="r" b="b"/>
              <a:pathLst>
                <a:path w="55220" h="15799" fill="none" extrusionOk="0">
                  <a:moveTo>
                    <a:pt x="0" y="15798"/>
                  </a:moveTo>
                  <a:lnTo>
                    <a:pt x="55219" y="15798"/>
                  </a:lnTo>
                  <a:moveTo>
                    <a:pt x="0" y="1"/>
                  </a:moveTo>
                  <a:lnTo>
                    <a:pt x="55219" y="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8"/>
            <p:cNvSpPr/>
            <p:nvPr/>
          </p:nvSpPr>
          <p:spPr>
            <a:xfrm>
              <a:off x="3798250" y="3461600"/>
              <a:ext cx="2344375" cy="1908000"/>
            </a:xfrm>
            <a:custGeom>
              <a:avLst/>
              <a:gdLst/>
              <a:ahLst/>
              <a:cxnLst/>
              <a:rect l="l" t="t" r="r" b="b"/>
              <a:pathLst>
                <a:path w="93775" h="76320" fill="none" extrusionOk="0">
                  <a:moveTo>
                    <a:pt x="93775" y="1"/>
                  </a:moveTo>
                  <a:lnTo>
                    <a:pt x="1" y="1"/>
                  </a:lnTo>
                  <a:lnTo>
                    <a:pt x="1" y="58069"/>
                  </a:lnTo>
                  <a:lnTo>
                    <a:pt x="14824" y="58069"/>
                  </a:lnTo>
                  <a:lnTo>
                    <a:pt x="14824" y="76319"/>
                  </a:lnTo>
                  <a:lnTo>
                    <a:pt x="34264" y="58069"/>
                  </a:lnTo>
                  <a:lnTo>
                    <a:pt x="93775" y="58069"/>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8"/>
            <p:cNvSpPr/>
            <p:nvPr/>
          </p:nvSpPr>
          <p:spPr>
            <a:xfrm>
              <a:off x="1965150" y="2795275"/>
              <a:ext cx="1409350" cy="1410250"/>
            </a:xfrm>
            <a:custGeom>
              <a:avLst/>
              <a:gdLst/>
              <a:ahLst/>
              <a:cxnLst/>
              <a:rect l="l" t="t" r="r" b="b"/>
              <a:pathLst>
                <a:path w="56374" h="56410" fill="none" extrusionOk="0">
                  <a:moveTo>
                    <a:pt x="55435" y="48330"/>
                  </a:moveTo>
                  <a:lnTo>
                    <a:pt x="36789" y="28385"/>
                  </a:lnTo>
                  <a:lnTo>
                    <a:pt x="56373" y="8440"/>
                  </a:lnTo>
                  <a:lnTo>
                    <a:pt x="48042" y="0"/>
                  </a:lnTo>
                  <a:lnTo>
                    <a:pt x="27844" y="20559"/>
                  </a:lnTo>
                  <a:lnTo>
                    <a:pt x="7647" y="73"/>
                  </a:lnTo>
                  <a:lnTo>
                    <a:pt x="0" y="7863"/>
                  </a:lnTo>
                  <a:lnTo>
                    <a:pt x="19981" y="28169"/>
                  </a:lnTo>
                  <a:lnTo>
                    <a:pt x="577" y="47934"/>
                  </a:lnTo>
                  <a:lnTo>
                    <a:pt x="8692" y="56193"/>
                  </a:lnTo>
                  <a:lnTo>
                    <a:pt x="27988" y="36572"/>
                  </a:lnTo>
                  <a:lnTo>
                    <a:pt x="47501" y="56409"/>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5" name="Google Shape;535;p28"/>
          <p:cNvSpPr txBox="1"/>
          <p:nvPr/>
        </p:nvSpPr>
        <p:spPr>
          <a:xfrm>
            <a:off x="3943350" y="1152525"/>
            <a:ext cx="4629300" cy="1462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5000">
                <a:solidFill>
                  <a:schemeClr val="dk1"/>
                </a:solidFill>
                <a:latin typeface="Poppins SemiBold"/>
                <a:ea typeface="Poppins SemiBold"/>
                <a:cs typeface="Poppins SemiBold"/>
                <a:sym typeface="Poppins SemiBold"/>
              </a:rPr>
              <a:t>Feedback </a:t>
            </a:r>
            <a:br>
              <a:rPr lang="en" sz="5000">
                <a:solidFill>
                  <a:schemeClr val="dk1"/>
                </a:solidFill>
                <a:latin typeface="Poppins SemiBold"/>
                <a:ea typeface="Poppins SemiBold"/>
                <a:cs typeface="Poppins SemiBold"/>
                <a:sym typeface="Poppins SemiBold"/>
              </a:rPr>
            </a:br>
            <a:r>
              <a:rPr lang="en" sz="5000">
                <a:solidFill>
                  <a:schemeClr val="dk1"/>
                </a:solidFill>
                <a:latin typeface="Poppins SemiBold"/>
                <a:ea typeface="Poppins SemiBold"/>
                <a:cs typeface="Poppins SemiBold"/>
                <a:sym typeface="Poppins SemiBold"/>
              </a:rPr>
              <a:t>Is a Gift</a:t>
            </a:r>
            <a:endParaRPr sz="5000">
              <a:solidFill>
                <a:schemeClr val="dk1"/>
              </a:solidFill>
              <a:latin typeface="Poppins SemiBold"/>
              <a:ea typeface="Poppins SemiBold"/>
              <a:cs typeface="Poppins SemiBold"/>
              <a:sym typeface="Poppins SemiBold"/>
            </a:endParaRPr>
          </a:p>
        </p:txBody>
      </p:sp>
      <p:sp>
        <p:nvSpPr>
          <p:cNvPr id="536" name="Google Shape;536;p28"/>
          <p:cNvSpPr txBox="1">
            <a:spLocks noGrp="1"/>
          </p:cNvSpPr>
          <p:nvPr>
            <p:ph type="subTitle" idx="1"/>
          </p:nvPr>
        </p:nvSpPr>
        <p:spPr>
          <a:xfrm>
            <a:off x="3943350" y="2909750"/>
            <a:ext cx="3601200" cy="14628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a:solidFill>
                  <a:schemeClr val="accent1"/>
                </a:solidFill>
              </a:defRPr>
            </a:lvl1pPr>
            <a:lvl2pPr lvl="1">
              <a:spcBef>
                <a:spcPts val="0"/>
              </a:spcBef>
              <a:spcAft>
                <a:spcPts val="0"/>
              </a:spcAft>
              <a:buNone/>
              <a:defRPr>
                <a:latin typeface="Poppins"/>
                <a:ea typeface="Poppins"/>
                <a:cs typeface="Poppins"/>
                <a:sym typeface="Poppins"/>
              </a:defRPr>
            </a:lvl2pPr>
            <a:lvl3pPr lvl="2">
              <a:spcBef>
                <a:spcPts val="0"/>
              </a:spcBef>
              <a:spcAft>
                <a:spcPts val="0"/>
              </a:spcAft>
              <a:buNone/>
              <a:defRPr>
                <a:latin typeface="Poppins"/>
                <a:ea typeface="Poppins"/>
                <a:cs typeface="Poppins"/>
                <a:sym typeface="Poppins"/>
              </a:defRPr>
            </a:lvl3pPr>
            <a:lvl4pPr lvl="3">
              <a:spcBef>
                <a:spcPts val="0"/>
              </a:spcBef>
              <a:spcAft>
                <a:spcPts val="0"/>
              </a:spcAft>
              <a:buNone/>
              <a:defRPr>
                <a:latin typeface="Poppins"/>
                <a:ea typeface="Poppins"/>
                <a:cs typeface="Poppins"/>
                <a:sym typeface="Poppins"/>
              </a:defRPr>
            </a:lvl4pPr>
            <a:lvl5pPr lvl="4">
              <a:spcBef>
                <a:spcPts val="0"/>
              </a:spcBef>
              <a:spcAft>
                <a:spcPts val="0"/>
              </a:spcAft>
              <a:buNone/>
              <a:defRPr>
                <a:latin typeface="Poppins"/>
                <a:ea typeface="Poppins"/>
                <a:cs typeface="Poppins"/>
                <a:sym typeface="Poppins"/>
              </a:defRPr>
            </a:lvl5pPr>
            <a:lvl6pPr lvl="5">
              <a:spcBef>
                <a:spcPts val="0"/>
              </a:spcBef>
              <a:spcAft>
                <a:spcPts val="0"/>
              </a:spcAft>
              <a:buNone/>
              <a:defRPr>
                <a:latin typeface="Poppins"/>
                <a:ea typeface="Poppins"/>
                <a:cs typeface="Poppins"/>
                <a:sym typeface="Poppins"/>
              </a:defRPr>
            </a:lvl6pPr>
            <a:lvl7pPr lvl="6">
              <a:spcBef>
                <a:spcPts val="0"/>
              </a:spcBef>
              <a:spcAft>
                <a:spcPts val="0"/>
              </a:spcAft>
              <a:buNone/>
              <a:defRPr>
                <a:latin typeface="Poppins"/>
                <a:ea typeface="Poppins"/>
                <a:cs typeface="Poppins"/>
                <a:sym typeface="Poppins"/>
              </a:defRPr>
            </a:lvl7pPr>
            <a:lvl8pPr lvl="7">
              <a:spcBef>
                <a:spcPts val="0"/>
              </a:spcBef>
              <a:spcAft>
                <a:spcPts val="0"/>
              </a:spcAft>
              <a:buNone/>
              <a:defRPr>
                <a:latin typeface="Poppins"/>
                <a:ea typeface="Poppins"/>
                <a:cs typeface="Poppins"/>
                <a:sym typeface="Poppins"/>
              </a:defRPr>
            </a:lvl8pPr>
            <a:lvl9pPr lvl="8">
              <a:spcBef>
                <a:spcPts val="0"/>
              </a:spcBef>
              <a:spcAft>
                <a:spcPts val="0"/>
              </a:spcAft>
              <a:buNone/>
              <a:defRPr>
                <a:latin typeface="Poppins"/>
                <a:ea typeface="Poppins"/>
                <a:cs typeface="Poppins"/>
                <a:sym typeface="Poppins"/>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 You–Dark Blue">
  <p:cSld name="CUSTOM_5">
    <p:bg>
      <p:bgPr>
        <a:solidFill>
          <a:schemeClr val="accent2"/>
        </a:solidFill>
        <a:effectLst/>
      </p:bgPr>
    </p:bg>
    <p:spTree>
      <p:nvGrpSpPr>
        <p:cNvPr id="1" name="Shape 537"/>
        <p:cNvGrpSpPr/>
        <p:nvPr/>
      </p:nvGrpSpPr>
      <p:grpSpPr>
        <a:xfrm>
          <a:off x="0" y="0"/>
          <a:ext cx="0" cy="0"/>
          <a:chOff x="0" y="0"/>
          <a:chExt cx="0" cy="0"/>
        </a:xfrm>
      </p:grpSpPr>
      <p:sp>
        <p:nvSpPr>
          <p:cNvPr id="538" name="Google Shape;538;p29"/>
          <p:cNvSpPr/>
          <p:nvPr/>
        </p:nvSpPr>
        <p:spPr>
          <a:xfrm rot="-5400000">
            <a:off x="493411" y="-326974"/>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9"/>
          <p:cNvSpPr/>
          <p:nvPr/>
        </p:nvSpPr>
        <p:spPr>
          <a:xfrm>
            <a:off x="3394024" y="-37859"/>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9"/>
          <p:cNvSpPr txBox="1"/>
          <p:nvPr/>
        </p:nvSpPr>
        <p:spPr>
          <a:xfrm>
            <a:off x="2345875" y="2267850"/>
            <a:ext cx="3411600" cy="17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Thank</a:t>
            </a:r>
            <a:endParaRPr sz="5000">
              <a:solidFill>
                <a:schemeClr val="lt1"/>
              </a:solidFill>
              <a:latin typeface="Poppins SemiBold"/>
              <a:ea typeface="Poppins SemiBold"/>
              <a:cs typeface="Poppins SemiBold"/>
              <a:sym typeface="Poppins SemiBold"/>
            </a:endParaRPr>
          </a:p>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You</a:t>
            </a:r>
            <a:endParaRPr sz="5000">
              <a:solidFill>
                <a:schemeClr val="lt1"/>
              </a:solidFill>
              <a:latin typeface="Poppins SemiBold"/>
              <a:ea typeface="Poppins SemiBold"/>
              <a:cs typeface="Poppins SemiBold"/>
              <a:sym typeface="Poppins SemiBold"/>
            </a:endParaRPr>
          </a:p>
        </p:txBody>
      </p:sp>
      <p:sp>
        <p:nvSpPr>
          <p:cNvPr id="541" name="Google Shape;541;p29"/>
          <p:cNvSpPr/>
          <p:nvPr/>
        </p:nvSpPr>
        <p:spPr>
          <a:xfrm rot="10800000">
            <a:off x="-478614" y="253287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29"/>
          <p:cNvGrpSpPr/>
          <p:nvPr/>
        </p:nvGrpSpPr>
        <p:grpSpPr>
          <a:xfrm>
            <a:off x="7022225" y="4302863"/>
            <a:ext cx="1294431" cy="312013"/>
            <a:chOff x="238125" y="1984425"/>
            <a:chExt cx="7034950" cy="1695725"/>
          </a:xfrm>
        </p:grpSpPr>
        <p:sp>
          <p:nvSpPr>
            <p:cNvPr id="543" name="Google Shape;543;p29"/>
            <p:cNvSpPr/>
            <p:nvPr/>
          </p:nvSpPr>
          <p:spPr>
            <a:xfrm>
              <a:off x="238125" y="1984425"/>
              <a:ext cx="1350750" cy="1695725"/>
            </a:xfrm>
            <a:custGeom>
              <a:avLst/>
              <a:gdLst/>
              <a:ahLst/>
              <a:cxnLst/>
              <a:rect l="l" t="t" r="r" b="b"/>
              <a:pathLst>
                <a:path w="54030" h="67829" extrusionOk="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9"/>
            <p:cNvSpPr/>
            <p:nvPr/>
          </p:nvSpPr>
          <p:spPr>
            <a:xfrm>
              <a:off x="1480050" y="2498325"/>
              <a:ext cx="5793025" cy="1165150"/>
            </a:xfrm>
            <a:custGeom>
              <a:avLst/>
              <a:gdLst/>
              <a:ahLst/>
              <a:cxnLst/>
              <a:rect l="l" t="t" r="r" b="b"/>
              <a:pathLst>
                <a:path w="231721" h="46606" extrusionOk="0">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5" name="Google Shape;545;p29"/>
          <p:cNvSpPr/>
          <p:nvPr/>
        </p:nvSpPr>
        <p:spPr>
          <a:xfrm rot="10800000">
            <a:off x="6121261" y="312303"/>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9"/>
          <p:cNvSpPr/>
          <p:nvPr/>
        </p:nvSpPr>
        <p:spPr>
          <a:xfrm rot="5400000">
            <a:off x="7160649" y="1638966"/>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9"/>
          <p:cNvSpPr/>
          <p:nvPr/>
        </p:nvSpPr>
        <p:spPr>
          <a:xfrm rot="-5400000">
            <a:off x="5540286" y="-37849"/>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 You–Green">
  <p:cSld name="CUSTOM_5_1">
    <p:bg>
      <p:bgPr>
        <a:solidFill>
          <a:schemeClr val="accent3"/>
        </a:solidFill>
        <a:effectLst/>
      </p:bgPr>
    </p:bg>
    <p:spTree>
      <p:nvGrpSpPr>
        <p:cNvPr id="1" name="Shape 548"/>
        <p:cNvGrpSpPr/>
        <p:nvPr/>
      </p:nvGrpSpPr>
      <p:grpSpPr>
        <a:xfrm>
          <a:off x="0" y="0"/>
          <a:ext cx="0" cy="0"/>
          <a:chOff x="0" y="0"/>
          <a:chExt cx="0" cy="0"/>
        </a:xfrm>
      </p:grpSpPr>
      <p:sp>
        <p:nvSpPr>
          <p:cNvPr id="549" name="Google Shape;549;p30"/>
          <p:cNvSpPr/>
          <p:nvPr/>
        </p:nvSpPr>
        <p:spPr>
          <a:xfrm rot="-5400000">
            <a:off x="493411" y="-326974"/>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0"/>
          <p:cNvSpPr/>
          <p:nvPr/>
        </p:nvSpPr>
        <p:spPr>
          <a:xfrm>
            <a:off x="3394024" y="-37859"/>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0"/>
          <p:cNvSpPr txBox="1"/>
          <p:nvPr/>
        </p:nvSpPr>
        <p:spPr>
          <a:xfrm>
            <a:off x="2345875" y="2267850"/>
            <a:ext cx="3411600" cy="17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Thank</a:t>
            </a:r>
            <a:endParaRPr sz="5000">
              <a:solidFill>
                <a:schemeClr val="lt1"/>
              </a:solidFill>
              <a:latin typeface="Poppins SemiBold"/>
              <a:ea typeface="Poppins SemiBold"/>
              <a:cs typeface="Poppins SemiBold"/>
              <a:sym typeface="Poppins SemiBold"/>
            </a:endParaRPr>
          </a:p>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You</a:t>
            </a:r>
            <a:endParaRPr sz="5000">
              <a:solidFill>
                <a:schemeClr val="lt1"/>
              </a:solidFill>
              <a:latin typeface="Poppins SemiBold"/>
              <a:ea typeface="Poppins SemiBold"/>
              <a:cs typeface="Poppins SemiBold"/>
              <a:sym typeface="Poppins SemiBold"/>
            </a:endParaRPr>
          </a:p>
        </p:txBody>
      </p:sp>
      <p:sp>
        <p:nvSpPr>
          <p:cNvPr id="552" name="Google Shape;552;p30"/>
          <p:cNvSpPr/>
          <p:nvPr/>
        </p:nvSpPr>
        <p:spPr>
          <a:xfrm rot="10800000">
            <a:off x="-478614" y="253287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30"/>
          <p:cNvGrpSpPr/>
          <p:nvPr/>
        </p:nvGrpSpPr>
        <p:grpSpPr>
          <a:xfrm>
            <a:off x="7022225" y="4302863"/>
            <a:ext cx="1294431" cy="312013"/>
            <a:chOff x="238125" y="1984425"/>
            <a:chExt cx="7034950" cy="1695725"/>
          </a:xfrm>
        </p:grpSpPr>
        <p:sp>
          <p:nvSpPr>
            <p:cNvPr id="554" name="Google Shape;554;p30"/>
            <p:cNvSpPr/>
            <p:nvPr/>
          </p:nvSpPr>
          <p:spPr>
            <a:xfrm>
              <a:off x="238125" y="1984425"/>
              <a:ext cx="1350750" cy="1695725"/>
            </a:xfrm>
            <a:custGeom>
              <a:avLst/>
              <a:gdLst/>
              <a:ahLst/>
              <a:cxnLst/>
              <a:rect l="l" t="t" r="r" b="b"/>
              <a:pathLst>
                <a:path w="54030" h="67829" extrusionOk="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0"/>
            <p:cNvSpPr/>
            <p:nvPr/>
          </p:nvSpPr>
          <p:spPr>
            <a:xfrm>
              <a:off x="1480050" y="2498325"/>
              <a:ext cx="5793025" cy="1165150"/>
            </a:xfrm>
            <a:custGeom>
              <a:avLst/>
              <a:gdLst/>
              <a:ahLst/>
              <a:cxnLst/>
              <a:rect l="l" t="t" r="r" b="b"/>
              <a:pathLst>
                <a:path w="231721" h="46606" extrusionOk="0">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6" name="Google Shape;556;p30"/>
          <p:cNvSpPr/>
          <p:nvPr/>
        </p:nvSpPr>
        <p:spPr>
          <a:xfrm rot="10800000">
            <a:off x="6121261" y="312303"/>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0"/>
          <p:cNvSpPr/>
          <p:nvPr/>
        </p:nvSpPr>
        <p:spPr>
          <a:xfrm rot="5400000">
            <a:off x="7160649" y="1638966"/>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0"/>
          <p:cNvSpPr/>
          <p:nvPr/>
        </p:nvSpPr>
        <p:spPr>
          <a:xfrm rot="-5400000">
            <a:off x="5540286" y="-37849"/>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Lime">
  <p:cSld name="TITLE_1_1">
    <p:bg>
      <p:bgPr>
        <a:solidFill>
          <a:schemeClr val="accent3"/>
        </a:solidFill>
        <a:effectLst/>
      </p:bgPr>
    </p:bg>
    <p:spTree>
      <p:nvGrpSpPr>
        <p:cNvPr id="1" name="Shape 38"/>
        <p:cNvGrpSpPr/>
        <p:nvPr/>
      </p:nvGrpSpPr>
      <p:grpSpPr>
        <a:xfrm>
          <a:off x="0" y="0"/>
          <a:ext cx="0" cy="0"/>
          <a:chOff x="0" y="0"/>
          <a:chExt cx="0" cy="0"/>
        </a:xfrm>
      </p:grpSpPr>
      <p:sp>
        <p:nvSpPr>
          <p:cNvPr id="39" name="Google Shape;3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grpSp>
        <p:nvGrpSpPr>
          <p:cNvPr id="40" name="Google Shape;40;p4"/>
          <p:cNvGrpSpPr/>
          <p:nvPr/>
        </p:nvGrpSpPr>
        <p:grpSpPr>
          <a:xfrm>
            <a:off x="4362450" y="432563"/>
            <a:ext cx="1294431" cy="312013"/>
            <a:chOff x="238125" y="1984425"/>
            <a:chExt cx="7034950" cy="1695725"/>
          </a:xfrm>
        </p:grpSpPr>
        <p:sp>
          <p:nvSpPr>
            <p:cNvPr id="41" name="Google Shape;41;p4"/>
            <p:cNvSpPr/>
            <p:nvPr/>
          </p:nvSpPr>
          <p:spPr>
            <a:xfrm>
              <a:off x="238125" y="1984425"/>
              <a:ext cx="1350750" cy="1695725"/>
            </a:xfrm>
            <a:custGeom>
              <a:avLst/>
              <a:gdLst/>
              <a:ahLst/>
              <a:cxnLst/>
              <a:rect l="l" t="t" r="r" b="b"/>
              <a:pathLst>
                <a:path w="54030" h="67829" extrusionOk="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1480050" y="2498325"/>
              <a:ext cx="5793025" cy="1165150"/>
            </a:xfrm>
            <a:custGeom>
              <a:avLst/>
              <a:gdLst/>
              <a:ahLst/>
              <a:cxnLst/>
              <a:rect l="l" t="t" r="r" b="b"/>
              <a:pathLst>
                <a:path w="231721" h="46606" extrusionOk="0">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4"/>
          <p:cNvGrpSpPr/>
          <p:nvPr/>
        </p:nvGrpSpPr>
        <p:grpSpPr>
          <a:xfrm>
            <a:off x="-5085" y="4473"/>
            <a:ext cx="9149452" cy="5154079"/>
            <a:chOff x="238125" y="846675"/>
            <a:chExt cx="7140200" cy="4022225"/>
          </a:xfrm>
        </p:grpSpPr>
        <p:sp>
          <p:nvSpPr>
            <p:cNvPr id="44" name="Google Shape;44;p4"/>
            <p:cNvSpPr/>
            <p:nvPr/>
          </p:nvSpPr>
          <p:spPr>
            <a:xfrm>
              <a:off x="3203075" y="2074578"/>
              <a:ext cx="1674925" cy="1674650"/>
            </a:xfrm>
            <a:custGeom>
              <a:avLst/>
              <a:gdLst/>
              <a:ahLst/>
              <a:cxnLst/>
              <a:rect l="l" t="t" r="r" b="b"/>
              <a:pathLst>
                <a:path w="66997" h="66986" extrusionOk="0">
                  <a:moveTo>
                    <a:pt x="0" y="1"/>
                  </a:moveTo>
                  <a:lnTo>
                    <a:pt x="0" y="19277"/>
                  </a:lnTo>
                  <a:cubicBezTo>
                    <a:pt x="26313" y="19277"/>
                    <a:pt x="47720" y="40672"/>
                    <a:pt x="47720" y="66985"/>
                  </a:cubicBezTo>
                  <a:lnTo>
                    <a:pt x="66997" y="66985"/>
                  </a:lnTo>
                  <a:cubicBezTo>
                    <a:pt x="66997" y="30040"/>
                    <a:pt x="36945"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238125" y="2356975"/>
              <a:ext cx="1674625" cy="1674625"/>
            </a:xfrm>
            <a:custGeom>
              <a:avLst/>
              <a:gdLst/>
              <a:ahLst/>
              <a:cxnLst/>
              <a:rect l="l" t="t" r="r" b="b"/>
              <a:pathLst>
                <a:path w="66985" h="66985" extrusionOk="0">
                  <a:moveTo>
                    <a:pt x="47720" y="0"/>
                  </a:moveTo>
                  <a:cubicBezTo>
                    <a:pt x="47720" y="26313"/>
                    <a:pt x="26313" y="47708"/>
                    <a:pt x="0" y="47708"/>
                  </a:cubicBezTo>
                  <a:lnTo>
                    <a:pt x="0" y="66985"/>
                  </a:lnTo>
                  <a:cubicBezTo>
                    <a:pt x="36945" y="66985"/>
                    <a:pt x="66985" y="36933"/>
                    <a:pt x="669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5703375" y="1519650"/>
              <a:ext cx="1674950" cy="1674950"/>
            </a:xfrm>
            <a:custGeom>
              <a:avLst/>
              <a:gdLst/>
              <a:ahLst/>
              <a:cxnLst/>
              <a:rect l="l" t="t" r="r" b="b"/>
              <a:pathLst>
                <a:path w="66998" h="66998" extrusionOk="0">
                  <a:moveTo>
                    <a:pt x="66997" y="1"/>
                  </a:moveTo>
                  <a:cubicBezTo>
                    <a:pt x="30052" y="1"/>
                    <a:pt x="1" y="30052"/>
                    <a:pt x="1" y="66997"/>
                  </a:cubicBezTo>
                  <a:lnTo>
                    <a:pt x="19277" y="66997"/>
                  </a:lnTo>
                  <a:cubicBezTo>
                    <a:pt x="19277" y="40685"/>
                    <a:pt x="40684" y="19277"/>
                    <a:pt x="66997" y="19277"/>
                  </a:cubicBezTo>
                  <a:lnTo>
                    <a:pt x="669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1912725" y="2356975"/>
              <a:ext cx="1674350" cy="1674625"/>
            </a:xfrm>
            <a:custGeom>
              <a:avLst/>
              <a:gdLst/>
              <a:ahLst/>
              <a:cxnLst/>
              <a:rect l="l" t="t" r="r" b="b"/>
              <a:pathLst>
                <a:path w="66974" h="66985" extrusionOk="0">
                  <a:moveTo>
                    <a:pt x="1" y="0"/>
                  </a:moveTo>
                  <a:cubicBezTo>
                    <a:pt x="1" y="36933"/>
                    <a:pt x="30052" y="66985"/>
                    <a:pt x="66973" y="66985"/>
                  </a:cubicBezTo>
                  <a:lnTo>
                    <a:pt x="66973" y="47708"/>
                  </a:lnTo>
                  <a:cubicBezTo>
                    <a:pt x="40684" y="47708"/>
                    <a:pt x="19265" y="26313"/>
                    <a:pt x="192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5703375" y="3193975"/>
              <a:ext cx="1674950" cy="1674925"/>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720025" y="846675"/>
              <a:ext cx="1674625" cy="1510325"/>
            </a:xfrm>
            <a:custGeom>
              <a:avLst/>
              <a:gdLst/>
              <a:ahLst/>
              <a:cxnLst/>
              <a:rect l="l" t="t" r="r" b="b"/>
              <a:pathLst>
                <a:path w="66985" h="60413" extrusionOk="0">
                  <a:moveTo>
                    <a:pt x="0" y="0"/>
                  </a:moveTo>
                  <a:lnTo>
                    <a:pt x="0" y="12692"/>
                  </a:lnTo>
                  <a:cubicBezTo>
                    <a:pt x="26313" y="12692"/>
                    <a:pt x="47709" y="34099"/>
                    <a:pt x="47709" y="60412"/>
                  </a:cubicBezTo>
                  <a:lnTo>
                    <a:pt x="66985" y="60412"/>
                  </a:lnTo>
                  <a:cubicBezTo>
                    <a:pt x="66985" y="33826"/>
                    <a:pt x="51423" y="10823"/>
                    <a:pt x="28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1952025" y="3550875"/>
              <a:ext cx="1635050" cy="1314175"/>
            </a:xfrm>
            <a:custGeom>
              <a:avLst/>
              <a:gdLst/>
              <a:ahLst/>
              <a:cxnLst/>
              <a:rect l="l" t="t" r="r" b="b"/>
              <a:pathLst>
                <a:path w="65402" h="52567" extrusionOk="0">
                  <a:moveTo>
                    <a:pt x="65401" y="0"/>
                  </a:moveTo>
                  <a:cubicBezTo>
                    <a:pt x="33421" y="0"/>
                    <a:pt x="6608" y="22550"/>
                    <a:pt x="0" y="52566"/>
                  </a:cubicBezTo>
                  <a:lnTo>
                    <a:pt x="19919" y="52566"/>
                  </a:lnTo>
                  <a:cubicBezTo>
                    <a:pt x="26051" y="33278"/>
                    <a:pt x="44125" y="19276"/>
                    <a:pt x="65401" y="19276"/>
                  </a:cubicBezTo>
                  <a:lnTo>
                    <a:pt x="654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4"/>
          <p:cNvSpPr txBox="1">
            <a:spLocks noGrp="1"/>
          </p:cNvSpPr>
          <p:nvPr>
            <p:ph type="ctrTitle"/>
          </p:nvPr>
        </p:nvSpPr>
        <p:spPr>
          <a:xfrm>
            <a:off x="4229100" y="1291225"/>
            <a:ext cx="4343400" cy="2133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52" name="Google Shape;52;p4"/>
          <p:cNvSpPr txBox="1">
            <a:spLocks noGrp="1"/>
          </p:cNvSpPr>
          <p:nvPr>
            <p:ph type="subTitle" idx="1"/>
          </p:nvPr>
        </p:nvSpPr>
        <p:spPr>
          <a:xfrm>
            <a:off x="4229100" y="4244150"/>
            <a:ext cx="4714800" cy="81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2"/>
              </a:buClr>
              <a:buSzPts val="2100"/>
              <a:buFont typeface="Poppins SemiBold"/>
              <a:buNone/>
              <a:defRPr sz="2100">
                <a:solidFill>
                  <a:schemeClr val="accent2"/>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 You–Orange">
  <p:cSld name="CUSTOM_5_1_1">
    <p:bg>
      <p:bgPr>
        <a:solidFill>
          <a:schemeClr val="accent4"/>
        </a:solidFill>
        <a:effectLst/>
      </p:bgPr>
    </p:bg>
    <p:spTree>
      <p:nvGrpSpPr>
        <p:cNvPr id="1" name="Shape 559"/>
        <p:cNvGrpSpPr/>
        <p:nvPr/>
      </p:nvGrpSpPr>
      <p:grpSpPr>
        <a:xfrm>
          <a:off x="0" y="0"/>
          <a:ext cx="0" cy="0"/>
          <a:chOff x="0" y="0"/>
          <a:chExt cx="0" cy="0"/>
        </a:xfrm>
      </p:grpSpPr>
      <p:sp>
        <p:nvSpPr>
          <p:cNvPr id="560" name="Google Shape;560;p31"/>
          <p:cNvSpPr/>
          <p:nvPr/>
        </p:nvSpPr>
        <p:spPr>
          <a:xfrm rot="-5400000">
            <a:off x="493411" y="-326974"/>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1"/>
          <p:cNvSpPr/>
          <p:nvPr/>
        </p:nvSpPr>
        <p:spPr>
          <a:xfrm>
            <a:off x="3394024" y="-37859"/>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1"/>
          <p:cNvSpPr txBox="1"/>
          <p:nvPr/>
        </p:nvSpPr>
        <p:spPr>
          <a:xfrm>
            <a:off x="2345875" y="2267850"/>
            <a:ext cx="3411600" cy="17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Thank</a:t>
            </a:r>
            <a:endParaRPr sz="5000">
              <a:solidFill>
                <a:schemeClr val="lt1"/>
              </a:solidFill>
              <a:latin typeface="Poppins SemiBold"/>
              <a:ea typeface="Poppins SemiBold"/>
              <a:cs typeface="Poppins SemiBold"/>
              <a:sym typeface="Poppins SemiBold"/>
            </a:endParaRPr>
          </a:p>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You</a:t>
            </a:r>
            <a:endParaRPr sz="5000">
              <a:solidFill>
                <a:schemeClr val="lt1"/>
              </a:solidFill>
              <a:latin typeface="Poppins SemiBold"/>
              <a:ea typeface="Poppins SemiBold"/>
              <a:cs typeface="Poppins SemiBold"/>
              <a:sym typeface="Poppins SemiBold"/>
            </a:endParaRPr>
          </a:p>
        </p:txBody>
      </p:sp>
      <p:sp>
        <p:nvSpPr>
          <p:cNvPr id="563" name="Google Shape;563;p31"/>
          <p:cNvSpPr/>
          <p:nvPr/>
        </p:nvSpPr>
        <p:spPr>
          <a:xfrm rot="10800000">
            <a:off x="-478614" y="253287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4" name="Google Shape;564;p31"/>
          <p:cNvGrpSpPr/>
          <p:nvPr/>
        </p:nvGrpSpPr>
        <p:grpSpPr>
          <a:xfrm>
            <a:off x="7022225" y="4302863"/>
            <a:ext cx="1294431" cy="312013"/>
            <a:chOff x="238125" y="1984425"/>
            <a:chExt cx="7034950" cy="1695725"/>
          </a:xfrm>
        </p:grpSpPr>
        <p:sp>
          <p:nvSpPr>
            <p:cNvPr id="565" name="Google Shape;565;p31"/>
            <p:cNvSpPr/>
            <p:nvPr/>
          </p:nvSpPr>
          <p:spPr>
            <a:xfrm>
              <a:off x="238125" y="1984425"/>
              <a:ext cx="1350750" cy="1695725"/>
            </a:xfrm>
            <a:custGeom>
              <a:avLst/>
              <a:gdLst/>
              <a:ahLst/>
              <a:cxnLst/>
              <a:rect l="l" t="t" r="r" b="b"/>
              <a:pathLst>
                <a:path w="54030" h="67829" extrusionOk="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1"/>
            <p:cNvSpPr/>
            <p:nvPr/>
          </p:nvSpPr>
          <p:spPr>
            <a:xfrm>
              <a:off x="1480050" y="2498325"/>
              <a:ext cx="5793025" cy="1165150"/>
            </a:xfrm>
            <a:custGeom>
              <a:avLst/>
              <a:gdLst/>
              <a:ahLst/>
              <a:cxnLst/>
              <a:rect l="l" t="t" r="r" b="b"/>
              <a:pathLst>
                <a:path w="231721" h="46606" extrusionOk="0">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1"/>
          <p:cNvSpPr/>
          <p:nvPr/>
        </p:nvSpPr>
        <p:spPr>
          <a:xfrm rot="10800000">
            <a:off x="6121261" y="312303"/>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1"/>
          <p:cNvSpPr/>
          <p:nvPr/>
        </p:nvSpPr>
        <p:spPr>
          <a:xfrm rot="5400000">
            <a:off x="7160649" y="1638966"/>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1"/>
          <p:cNvSpPr/>
          <p:nvPr/>
        </p:nvSpPr>
        <p:spPr>
          <a:xfrm rot="-5400000">
            <a:off x="5540286" y="-37849"/>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ank You–Light Blue">
  <p:cSld name="CUSTOM_5_1_1_1">
    <p:bg>
      <p:bgPr>
        <a:solidFill>
          <a:schemeClr val="accent1"/>
        </a:solidFill>
        <a:effectLst/>
      </p:bgPr>
    </p:bg>
    <p:spTree>
      <p:nvGrpSpPr>
        <p:cNvPr id="1" name="Shape 570"/>
        <p:cNvGrpSpPr/>
        <p:nvPr/>
      </p:nvGrpSpPr>
      <p:grpSpPr>
        <a:xfrm>
          <a:off x="0" y="0"/>
          <a:ext cx="0" cy="0"/>
          <a:chOff x="0" y="0"/>
          <a:chExt cx="0" cy="0"/>
        </a:xfrm>
      </p:grpSpPr>
      <p:sp>
        <p:nvSpPr>
          <p:cNvPr id="571" name="Google Shape;571;p32"/>
          <p:cNvSpPr/>
          <p:nvPr/>
        </p:nvSpPr>
        <p:spPr>
          <a:xfrm rot="-5400000">
            <a:off x="493411" y="-326974"/>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2"/>
          <p:cNvSpPr/>
          <p:nvPr/>
        </p:nvSpPr>
        <p:spPr>
          <a:xfrm>
            <a:off x="3394024" y="-37859"/>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2"/>
          <p:cNvSpPr txBox="1"/>
          <p:nvPr/>
        </p:nvSpPr>
        <p:spPr>
          <a:xfrm>
            <a:off x="2345875" y="2267850"/>
            <a:ext cx="3411600" cy="17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Thank</a:t>
            </a:r>
            <a:endParaRPr sz="5000">
              <a:solidFill>
                <a:schemeClr val="lt1"/>
              </a:solidFill>
              <a:latin typeface="Poppins SemiBold"/>
              <a:ea typeface="Poppins SemiBold"/>
              <a:cs typeface="Poppins SemiBold"/>
              <a:sym typeface="Poppins SemiBold"/>
            </a:endParaRPr>
          </a:p>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You</a:t>
            </a:r>
            <a:endParaRPr sz="5000">
              <a:solidFill>
                <a:schemeClr val="lt1"/>
              </a:solidFill>
              <a:latin typeface="Poppins SemiBold"/>
              <a:ea typeface="Poppins SemiBold"/>
              <a:cs typeface="Poppins SemiBold"/>
              <a:sym typeface="Poppins SemiBold"/>
            </a:endParaRPr>
          </a:p>
        </p:txBody>
      </p:sp>
      <p:sp>
        <p:nvSpPr>
          <p:cNvPr id="574" name="Google Shape;574;p32"/>
          <p:cNvSpPr/>
          <p:nvPr/>
        </p:nvSpPr>
        <p:spPr>
          <a:xfrm rot="10800000">
            <a:off x="-478614" y="253287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5" name="Google Shape;575;p32"/>
          <p:cNvGrpSpPr/>
          <p:nvPr/>
        </p:nvGrpSpPr>
        <p:grpSpPr>
          <a:xfrm>
            <a:off x="7022225" y="4302863"/>
            <a:ext cx="1294431" cy="312013"/>
            <a:chOff x="238125" y="1984425"/>
            <a:chExt cx="7034950" cy="1695725"/>
          </a:xfrm>
        </p:grpSpPr>
        <p:sp>
          <p:nvSpPr>
            <p:cNvPr id="576" name="Google Shape;576;p32"/>
            <p:cNvSpPr/>
            <p:nvPr/>
          </p:nvSpPr>
          <p:spPr>
            <a:xfrm>
              <a:off x="238125" y="1984425"/>
              <a:ext cx="1350750" cy="1695725"/>
            </a:xfrm>
            <a:custGeom>
              <a:avLst/>
              <a:gdLst/>
              <a:ahLst/>
              <a:cxnLst/>
              <a:rect l="l" t="t" r="r" b="b"/>
              <a:pathLst>
                <a:path w="54030" h="67829" extrusionOk="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2"/>
            <p:cNvSpPr/>
            <p:nvPr/>
          </p:nvSpPr>
          <p:spPr>
            <a:xfrm>
              <a:off x="1480050" y="2498325"/>
              <a:ext cx="5793025" cy="1165150"/>
            </a:xfrm>
            <a:custGeom>
              <a:avLst/>
              <a:gdLst/>
              <a:ahLst/>
              <a:cxnLst/>
              <a:rect l="l" t="t" r="r" b="b"/>
              <a:pathLst>
                <a:path w="231721" h="46606" extrusionOk="0">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8" name="Google Shape;578;p32"/>
          <p:cNvSpPr/>
          <p:nvPr/>
        </p:nvSpPr>
        <p:spPr>
          <a:xfrm rot="10800000">
            <a:off x="6121261" y="312303"/>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2"/>
          <p:cNvSpPr/>
          <p:nvPr/>
        </p:nvSpPr>
        <p:spPr>
          <a:xfrm rot="5400000">
            <a:off x="7160649" y="1638966"/>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2"/>
          <p:cNvSpPr/>
          <p:nvPr/>
        </p:nvSpPr>
        <p:spPr>
          <a:xfrm rot="-5400000">
            <a:off x="5540286" y="-37849"/>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 You–Purple">
  <p:cSld name="CUSTOM_5_1_1_1_1">
    <p:bg>
      <p:bgPr>
        <a:solidFill>
          <a:schemeClr val="accent5"/>
        </a:solidFill>
        <a:effectLst/>
      </p:bgPr>
    </p:bg>
    <p:spTree>
      <p:nvGrpSpPr>
        <p:cNvPr id="1" name="Shape 581"/>
        <p:cNvGrpSpPr/>
        <p:nvPr/>
      </p:nvGrpSpPr>
      <p:grpSpPr>
        <a:xfrm>
          <a:off x="0" y="0"/>
          <a:ext cx="0" cy="0"/>
          <a:chOff x="0" y="0"/>
          <a:chExt cx="0" cy="0"/>
        </a:xfrm>
      </p:grpSpPr>
      <p:sp>
        <p:nvSpPr>
          <p:cNvPr id="582" name="Google Shape;582;p33"/>
          <p:cNvSpPr/>
          <p:nvPr/>
        </p:nvSpPr>
        <p:spPr>
          <a:xfrm rot="-5400000">
            <a:off x="493411" y="-326974"/>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a:off x="3394024" y="-37859"/>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txBox="1"/>
          <p:nvPr/>
        </p:nvSpPr>
        <p:spPr>
          <a:xfrm>
            <a:off x="2345875" y="2267850"/>
            <a:ext cx="3411600" cy="17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Thank</a:t>
            </a:r>
            <a:endParaRPr sz="5000">
              <a:solidFill>
                <a:schemeClr val="lt1"/>
              </a:solidFill>
              <a:latin typeface="Poppins SemiBold"/>
              <a:ea typeface="Poppins SemiBold"/>
              <a:cs typeface="Poppins SemiBold"/>
              <a:sym typeface="Poppins SemiBold"/>
            </a:endParaRPr>
          </a:p>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You</a:t>
            </a:r>
            <a:endParaRPr sz="5000">
              <a:solidFill>
                <a:schemeClr val="lt1"/>
              </a:solidFill>
              <a:latin typeface="Poppins SemiBold"/>
              <a:ea typeface="Poppins SemiBold"/>
              <a:cs typeface="Poppins SemiBold"/>
              <a:sym typeface="Poppins SemiBold"/>
            </a:endParaRPr>
          </a:p>
        </p:txBody>
      </p:sp>
      <p:sp>
        <p:nvSpPr>
          <p:cNvPr id="585" name="Google Shape;585;p33"/>
          <p:cNvSpPr/>
          <p:nvPr/>
        </p:nvSpPr>
        <p:spPr>
          <a:xfrm rot="10800000">
            <a:off x="-478614" y="253287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6" name="Google Shape;586;p33"/>
          <p:cNvGrpSpPr/>
          <p:nvPr/>
        </p:nvGrpSpPr>
        <p:grpSpPr>
          <a:xfrm>
            <a:off x="7022225" y="4302863"/>
            <a:ext cx="1294431" cy="312013"/>
            <a:chOff x="238125" y="1984425"/>
            <a:chExt cx="7034950" cy="1695725"/>
          </a:xfrm>
        </p:grpSpPr>
        <p:sp>
          <p:nvSpPr>
            <p:cNvPr id="587" name="Google Shape;587;p33"/>
            <p:cNvSpPr/>
            <p:nvPr/>
          </p:nvSpPr>
          <p:spPr>
            <a:xfrm>
              <a:off x="238125" y="1984425"/>
              <a:ext cx="1350750" cy="1695725"/>
            </a:xfrm>
            <a:custGeom>
              <a:avLst/>
              <a:gdLst/>
              <a:ahLst/>
              <a:cxnLst/>
              <a:rect l="l" t="t" r="r" b="b"/>
              <a:pathLst>
                <a:path w="54030" h="67829" extrusionOk="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1480050" y="2498325"/>
              <a:ext cx="5793025" cy="1165150"/>
            </a:xfrm>
            <a:custGeom>
              <a:avLst/>
              <a:gdLst/>
              <a:ahLst/>
              <a:cxnLst/>
              <a:rect l="l" t="t" r="r" b="b"/>
              <a:pathLst>
                <a:path w="231721" h="46606" extrusionOk="0">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9" name="Google Shape;589;p33"/>
          <p:cNvSpPr/>
          <p:nvPr/>
        </p:nvSpPr>
        <p:spPr>
          <a:xfrm rot="10800000">
            <a:off x="6121261" y="312303"/>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rot="5400000">
            <a:off x="7160649" y="1638966"/>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rot="-5400000">
            <a:off x="5540286" y="-37849"/>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2"/>
        <p:cNvGrpSpPr/>
        <p:nvPr/>
      </p:nvGrpSpPr>
      <p:grpSpPr>
        <a:xfrm>
          <a:off x="0" y="0"/>
          <a:ext cx="0" cy="0"/>
          <a:chOff x="0" y="0"/>
          <a:chExt cx="0" cy="0"/>
        </a:xfrm>
      </p:grpSpPr>
      <p:sp>
        <p:nvSpPr>
          <p:cNvPr id="593" name="Google Shape;593;p34"/>
          <p:cNvSpPr txBox="1">
            <a:spLocks noGrp="1"/>
          </p:cNvSpPr>
          <p:nvPr>
            <p:ph type="title"/>
          </p:nvPr>
        </p:nvSpPr>
        <p:spPr>
          <a:xfrm>
            <a:off x="311700" y="2150850"/>
            <a:ext cx="8520600" cy="8418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94" name="Google Shape;594;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595"/>
        <p:cNvGrpSpPr/>
        <p:nvPr/>
      </p:nvGrpSpPr>
      <p:grpSpPr>
        <a:xfrm>
          <a:off x="0" y="0"/>
          <a:ext cx="0" cy="0"/>
          <a:chOff x="0" y="0"/>
          <a:chExt cx="0" cy="0"/>
        </a:xfrm>
      </p:grpSpPr>
      <p:sp>
        <p:nvSpPr>
          <p:cNvPr id="596" name="Google Shape;596;p35"/>
          <p:cNvSpPr txBox="1">
            <a:spLocks noGrp="1"/>
          </p:cNvSpPr>
          <p:nvPr>
            <p:ph type="title"/>
          </p:nvPr>
        </p:nvSpPr>
        <p:spPr>
          <a:xfrm>
            <a:off x="311700" y="445025"/>
            <a:ext cx="8520600" cy="572700"/>
          </a:xfrm>
          <a:prstGeom prst="rect">
            <a:avLst/>
          </a:prstGeom>
        </p:spPr>
        <p:txBody>
          <a:bodyPr spcFirstLastPara="1" wrap="square" lIns="0" tIns="0" rIns="0" bIns="0" anchor="t" anchorCtr="0">
            <a:noAutofit/>
          </a:bodyPr>
          <a:lstStyle>
            <a:lvl1pPr lvl="0"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7" name="Google Shape;597;p35"/>
          <p:cNvSpPr txBox="1">
            <a:spLocks noGrp="1"/>
          </p:cNvSpPr>
          <p:nvPr>
            <p:ph type="body" idx="1"/>
          </p:nvPr>
        </p:nvSpPr>
        <p:spPr>
          <a:xfrm>
            <a:off x="311700" y="1152475"/>
            <a:ext cx="8520600" cy="34164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
        <p:nvSpPr>
          <p:cNvPr id="598" name="Google Shape;598;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eedback 1">
  <p:cSld name="CUSTOM_2_1">
    <p:spTree>
      <p:nvGrpSpPr>
        <p:cNvPr id="1" name="Shape 599"/>
        <p:cNvGrpSpPr/>
        <p:nvPr/>
      </p:nvGrpSpPr>
      <p:grpSpPr>
        <a:xfrm>
          <a:off x="0" y="0"/>
          <a:ext cx="0" cy="0"/>
          <a:chOff x="0" y="0"/>
          <a:chExt cx="0" cy="0"/>
        </a:xfrm>
      </p:grpSpPr>
      <p:grpSp>
        <p:nvGrpSpPr>
          <p:cNvPr id="600" name="Google Shape;600;p36"/>
          <p:cNvGrpSpPr/>
          <p:nvPr/>
        </p:nvGrpSpPr>
        <p:grpSpPr>
          <a:xfrm>
            <a:off x="1028710" y="1468087"/>
            <a:ext cx="2499986" cy="2359741"/>
            <a:chOff x="1142825" y="332800"/>
            <a:chExt cx="5336150" cy="5036800"/>
          </a:xfrm>
        </p:grpSpPr>
        <p:sp>
          <p:nvSpPr>
            <p:cNvPr id="601" name="Google Shape;601;p36"/>
            <p:cNvSpPr/>
            <p:nvPr/>
          </p:nvSpPr>
          <p:spPr>
            <a:xfrm>
              <a:off x="1142825" y="332800"/>
              <a:ext cx="4837500" cy="4836625"/>
            </a:xfrm>
            <a:custGeom>
              <a:avLst/>
              <a:gdLst/>
              <a:ahLst/>
              <a:cxnLst/>
              <a:rect l="l" t="t" r="r" b="b"/>
              <a:pathLst>
                <a:path w="193500" h="193465" extrusionOk="0">
                  <a:moveTo>
                    <a:pt x="96768" y="0"/>
                  </a:moveTo>
                  <a:cubicBezTo>
                    <a:pt x="43353" y="0"/>
                    <a:pt x="0" y="43281"/>
                    <a:pt x="0" y="96696"/>
                  </a:cubicBezTo>
                  <a:cubicBezTo>
                    <a:pt x="0" y="150148"/>
                    <a:pt x="43353" y="193464"/>
                    <a:pt x="96768" y="193464"/>
                  </a:cubicBezTo>
                  <a:cubicBezTo>
                    <a:pt x="150183" y="193464"/>
                    <a:pt x="193500" y="150148"/>
                    <a:pt x="193500" y="96696"/>
                  </a:cubicBezTo>
                  <a:cubicBezTo>
                    <a:pt x="193500" y="43281"/>
                    <a:pt x="150183" y="0"/>
                    <a:pt x="96768" y="0"/>
                  </a:cubicBezTo>
                  <a:close/>
                </a:path>
              </a:pathLst>
            </a:custGeom>
            <a:solidFill>
              <a:srgbClr val="59C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6"/>
            <p:cNvSpPr/>
            <p:nvPr/>
          </p:nvSpPr>
          <p:spPr>
            <a:xfrm>
              <a:off x="3440300" y="486075"/>
              <a:ext cx="3038675" cy="2430950"/>
            </a:xfrm>
            <a:custGeom>
              <a:avLst/>
              <a:gdLst/>
              <a:ahLst/>
              <a:cxnLst/>
              <a:rect l="l" t="t" r="r" b="b"/>
              <a:pathLst>
                <a:path w="121547" h="97238" fill="none" extrusionOk="0">
                  <a:moveTo>
                    <a:pt x="0" y="59006"/>
                  </a:moveTo>
                  <a:lnTo>
                    <a:pt x="38628" y="97237"/>
                  </a:lnTo>
                  <a:lnTo>
                    <a:pt x="121546" y="15185"/>
                  </a:lnTo>
                  <a:lnTo>
                    <a:pt x="106218" y="0"/>
                  </a:lnTo>
                  <a:lnTo>
                    <a:pt x="38015" y="67482"/>
                  </a:lnTo>
                  <a:lnTo>
                    <a:pt x="14571" y="4429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6"/>
            <p:cNvSpPr/>
            <p:nvPr/>
          </p:nvSpPr>
          <p:spPr>
            <a:xfrm>
              <a:off x="1174375" y="363450"/>
              <a:ext cx="1846650" cy="1870100"/>
            </a:xfrm>
            <a:custGeom>
              <a:avLst/>
              <a:gdLst/>
              <a:ahLst/>
              <a:cxnLst/>
              <a:rect l="l" t="t" r="r" b="b"/>
              <a:pathLst>
                <a:path w="73866" h="74804" fill="none" extrusionOk="0">
                  <a:moveTo>
                    <a:pt x="0" y="37402"/>
                  </a:moveTo>
                  <a:cubicBezTo>
                    <a:pt x="0" y="36536"/>
                    <a:pt x="73" y="35707"/>
                    <a:pt x="109" y="34877"/>
                  </a:cubicBezTo>
                  <a:moveTo>
                    <a:pt x="36933" y="0"/>
                  </a:moveTo>
                  <a:cubicBezTo>
                    <a:pt x="57311" y="0"/>
                    <a:pt x="73866" y="16735"/>
                    <a:pt x="73866" y="37366"/>
                  </a:cubicBezTo>
                  <a:cubicBezTo>
                    <a:pt x="73866" y="46599"/>
                    <a:pt x="70584" y="55039"/>
                    <a:pt x="65065" y="61531"/>
                  </a:cubicBezTo>
                  <a:lnTo>
                    <a:pt x="68816" y="73108"/>
                  </a:lnTo>
                  <a:lnTo>
                    <a:pt x="58032" y="68023"/>
                  </a:lnTo>
                  <a:cubicBezTo>
                    <a:pt x="52045" y="72315"/>
                    <a:pt x="44796" y="74804"/>
                    <a:pt x="36933" y="74804"/>
                  </a:cubicBezTo>
                  <a:cubicBezTo>
                    <a:pt x="16555" y="74804"/>
                    <a:pt x="0" y="58068"/>
                    <a:pt x="0" y="37402"/>
                  </a:cubicBezTo>
                  <a:moveTo>
                    <a:pt x="49160" y="37871"/>
                  </a:moveTo>
                  <a:lnTo>
                    <a:pt x="40287" y="43064"/>
                  </a:lnTo>
                  <a:lnTo>
                    <a:pt x="31379" y="48222"/>
                  </a:lnTo>
                  <a:lnTo>
                    <a:pt x="31379" y="37871"/>
                  </a:lnTo>
                  <a:lnTo>
                    <a:pt x="31379" y="27447"/>
                  </a:lnTo>
                  <a:lnTo>
                    <a:pt x="40287" y="32677"/>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6"/>
            <p:cNvSpPr/>
            <p:nvPr/>
          </p:nvSpPr>
          <p:spPr>
            <a:xfrm>
              <a:off x="1167150" y="354425"/>
              <a:ext cx="785400" cy="825975"/>
            </a:xfrm>
            <a:custGeom>
              <a:avLst/>
              <a:gdLst/>
              <a:ahLst/>
              <a:cxnLst/>
              <a:rect l="l" t="t" r="r" b="b"/>
              <a:pathLst>
                <a:path w="31416" h="33039" extrusionOk="0">
                  <a:moveTo>
                    <a:pt x="31127" y="1"/>
                  </a:moveTo>
                  <a:cubicBezTo>
                    <a:pt x="30442" y="145"/>
                    <a:pt x="29828" y="253"/>
                    <a:pt x="29215" y="397"/>
                  </a:cubicBezTo>
                  <a:lnTo>
                    <a:pt x="29540" y="1948"/>
                  </a:lnTo>
                  <a:cubicBezTo>
                    <a:pt x="30153" y="1804"/>
                    <a:pt x="30766" y="1660"/>
                    <a:pt x="31415" y="1515"/>
                  </a:cubicBezTo>
                  <a:lnTo>
                    <a:pt x="31127" y="1"/>
                  </a:lnTo>
                  <a:close/>
                  <a:moveTo>
                    <a:pt x="27304" y="866"/>
                  </a:moveTo>
                  <a:cubicBezTo>
                    <a:pt x="26727" y="1047"/>
                    <a:pt x="26077" y="1227"/>
                    <a:pt x="25464" y="1443"/>
                  </a:cubicBezTo>
                  <a:lnTo>
                    <a:pt x="25933" y="2922"/>
                  </a:lnTo>
                  <a:lnTo>
                    <a:pt x="27700" y="2381"/>
                  </a:lnTo>
                  <a:lnTo>
                    <a:pt x="27304" y="866"/>
                  </a:lnTo>
                  <a:close/>
                  <a:moveTo>
                    <a:pt x="23553" y="2129"/>
                  </a:moveTo>
                  <a:cubicBezTo>
                    <a:pt x="22976" y="2345"/>
                    <a:pt x="22326" y="2597"/>
                    <a:pt x="21749" y="2886"/>
                  </a:cubicBezTo>
                  <a:lnTo>
                    <a:pt x="22435" y="4329"/>
                  </a:lnTo>
                  <a:cubicBezTo>
                    <a:pt x="23012" y="4040"/>
                    <a:pt x="23625" y="3824"/>
                    <a:pt x="24130" y="3571"/>
                  </a:cubicBezTo>
                  <a:lnTo>
                    <a:pt x="23553" y="2129"/>
                  </a:lnTo>
                  <a:close/>
                  <a:moveTo>
                    <a:pt x="20054" y="3788"/>
                  </a:moveTo>
                  <a:cubicBezTo>
                    <a:pt x="19477" y="4112"/>
                    <a:pt x="18864" y="4401"/>
                    <a:pt x="18323" y="4725"/>
                  </a:cubicBezTo>
                  <a:lnTo>
                    <a:pt x="19153" y="6096"/>
                  </a:lnTo>
                  <a:cubicBezTo>
                    <a:pt x="19657" y="5771"/>
                    <a:pt x="20235" y="5447"/>
                    <a:pt x="20776" y="5194"/>
                  </a:cubicBezTo>
                  <a:lnTo>
                    <a:pt x="20054" y="3788"/>
                  </a:lnTo>
                  <a:close/>
                  <a:moveTo>
                    <a:pt x="16664" y="5771"/>
                  </a:moveTo>
                  <a:cubicBezTo>
                    <a:pt x="16123" y="6132"/>
                    <a:pt x="15582" y="6493"/>
                    <a:pt x="15041" y="6889"/>
                  </a:cubicBezTo>
                  <a:lnTo>
                    <a:pt x="15979" y="8152"/>
                  </a:lnTo>
                  <a:cubicBezTo>
                    <a:pt x="16484" y="7791"/>
                    <a:pt x="17025" y="7430"/>
                    <a:pt x="17530" y="7070"/>
                  </a:cubicBezTo>
                  <a:lnTo>
                    <a:pt x="16664" y="5771"/>
                  </a:lnTo>
                  <a:close/>
                  <a:moveTo>
                    <a:pt x="13526" y="8080"/>
                  </a:moveTo>
                  <a:cubicBezTo>
                    <a:pt x="13021" y="8513"/>
                    <a:pt x="12516" y="8909"/>
                    <a:pt x="12011" y="9378"/>
                  </a:cubicBezTo>
                  <a:lnTo>
                    <a:pt x="13093" y="10532"/>
                  </a:lnTo>
                  <a:cubicBezTo>
                    <a:pt x="13562" y="10136"/>
                    <a:pt x="14067" y="9703"/>
                    <a:pt x="14500" y="9270"/>
                  </a:cubicBezTo>
                  <a:lnTo>
                    <a:pt x="13526" y="8080"/>
                  </a:lnTo>
                  <a:close/>
                  <a:moveTo>
                    <a:pt x="10641" y="10713"/>
                  </a:moveTo>
                  <a:cubicBezTo>
                    <a:pt x="10172" y="11218"/>
                    <a:pt x="9739" y="11686"/>
                    <a:pt x="9270" y="12155"/>
                  </a:cubicBezTo>
                  <a:lnTo>
                    <a:pt x="10460" y="13201"/>
                  </a:lnTo>
                  <a:cubicBezTo>
                    <a:pt x="10893" y="12768"/>
                    <a:pt x="11290" y="12300"/>
                    <a:pt x="11759" y="11867"/>
                  </a:cubicBezTo>
                  <a:lnTo>
                    <a:pt x="10641" y="10713"/>
                  </a:lnTo>
                  <a:close/>
                  <a:moveTo>
                    <a:pt x="8008" y="13670"/>
                  </a:moveTo>
                  <a:cubicBezTo>
                    <a:pt x="7611" y="14211"/>
                    <a:pt x="7214" y="14680"/>
                    <a:pt x="6854" y="15221"/>
                  </a:cubicBezTo>
                  <a:lnTo>
                    <a:pt x="8116" y="16123"/>
                  </a:lnTo>
                  <a:cubicBezTo>
                    <a:pt x="8477" y="15654"/>
                    <a:pt x="8873" y="15149"/>
                    <a:pt x="9234" y="14644"/>
                  </a:cubicBezTo>
                  <a:lnTo>
                    <a:pt x="8008" y="13670"/>
                  </a:lnTo>
                  <a:close/>
                  <a:moveTo>
                    <a:pt x="5772" y="16916"/>
                  </a:moveTo>
                  <a:cubicBezTo>
                    <a:pt x="5411" y="17457"/>
                    <a:pt x="5050" y="18034"/>
                    <a:pt x="4726" y="18575"/>
                  </a:cubicBezTo>
                  <a:lnTo>
                    <a:pt x="6060" y="19333"/>
                  </a:lnTo>
                  <a:cubicBezTo>
                    <a:pt x="6385" y="18792"/>
                    <a:pt x="6709" y="18251"/>
                    <a:pt x="7070" y="17746"/>
                  </a:cubicBezTo>
                  <a:lnTo>
                    <a:pt x="5772" y="16916"/>
                  </a:lnTo>
                  <a:close/>
                  <a:moveTo>
                    <a:pt x="3788" y="20270"/>
                  </a:moveTo>
                  <a:cubicBezTo>
                    <a:pt x="3463" y="20884"/>
                    <a:pt x="3175" y="21461"/>
                    <a:pt x="2922" y="22038"/>
                  </a:cubicBezTo>
                  <a:lnTo>
                    <a:pt x="4365" y="22687"/>
                  </a:lnTo>
                  <a:cubicBezTo>
                    <a:pt x="4618" y="22074"/>
                    <a:pt x="4906" y="21533"/>
                    <a:pt x="5159" y="20992"/>
                  </a:cubicBezTo>
                  <a:lnTo>
                    <a:pt x="3788" y="20270"/>
                  </a:lnTo>
                  <a:close/>
                  <a:moveTo>
                    <a:pt x="2237" y="23841"/>
                  </a:moveTo>
                  <a:cubicBezTo>
                    <a:pt x="1949" y="24418"/>
                    <a:pt x="1732" y="25067"/>
                    <a:pt x="1552" y="25680"/>
                  </a:cubicBezTo>
                  <a:lnTo>
                    <a:pt x="3067" y="26185"/>
                  </a:lnTo>
                  <a:cubicBezTo>
                    <a:pt x="3247" y="25608"/>
                    <a:pt x="3463" y="24959"/>
                    <a:pt x="3716" y="24382"/>
                  </a:cubicBezTo>
                  <a:lnTo>
                    <a:pt x="2237" y="23841"/>
                  </a:lnTo>
                  <a:close/>
                  <a:moveTo>
                    <a:pt x="975" y="27412"/>
                  </a:moveTo>
                  <a:cubicBezTo>
                    <a:pt x="794" y="28025"/>
                    <a:pt x="650" y="28674"/>
                    <a:pt x="542" y="29287"/>
                  </a:cubicBezTo>
                  <a:lnTo>
                    <a:pt x="2057" y="29612"/>
                  </a:lnTo>
                  <a:cubicBezTo>
                    <a:pt x="2201" y="28963"/>
                    <a:pt x="2345" y="28349"/>
                    <a:pt x="2526" y="27808"/>
                  </a:cubicBezTo>
                  <a:lnTo>
                    <a:pt x="975" y="27412"/>
                  </a:lnTo>
                  <a:close/>
                  <a:moveTo>
                    <a:pt x="253" y="30910"/>
                  </a:moveTo>
                  <a:cubicBezTo>
                    <a:pt x="181" y="31559"/>
                    <a:pt x="73" y="32245"/>
                    <a:pt x="1" y="32858"/>
                  </a:cubicBezTo>
                  <a:lnTo>
                    <a:pt x="1552" y="33038"/>
                  </a:lnTo>
                  <a:cubicBezTo>
                    <a:pt x="1624" y="32425"/>
                    <a:pt x="1696" y="31776"/>
                    <a:pt x="1804" y="31199"/>
                  </a:cubicBezTo>
                  <a:lnTo>
                    <a:pt x="253" y="30910"/>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6"/>
            <p:cNvSpPr/>
            <p:nvPr/>
          </p:nvSpPr>
          <p:spPr>
            <a:xfrm>
              <a:off x="1994900" y="337300"/>
              <a:ext cx="66750" cy="46000"/>
            </a:xfrm>
            <a:custGeom>
              <a:avLst/>
              <a:gdLst/>
              <a:ahLst/>
              <a:cxnLst/>
              <a:rect l="l" t="t" r="r" b="b"/>
              <a:pathLst>
                <a:path w="2670" h="1840" extrusionOk="0">
                  <a:moveTo>
                    <a:pt x="2525" y="0"/>
                  </a:moveTo>
                  <a:cubicBezTo>
                    <a:pt x="1696" y="36"/>
                    <a:pt x="830" y="145"/>
                    <a:pt x="1" y="289"/>
                  </a:cubicBezTo>
                  <a:lnTo>
                    <a:pt x="253" y="1840"/>
                  </a:lnTo>
                  <a:lnTo>
                    <a:pt x="2669" y="1587"/>
                  </a:lnTo>
                  <a:lnTo>
                    <a:pt x="2525" y="0"/>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6"/>
            <p:cNvSpPr/>
            <p:nvPr/>
          </p:nvSpPr>
          <p:spPr>
            <a:xfrm>
              <a:off x="4278850" y="4011625"/>
              <a:ext cx="1380500" cy="394975"/>
            </a:xfrm>
            <a:custGeom>
              <a:avLst/>
              <a:gdLst/>
              <a:ahLst/>
              <a:cxnLst/>
              <a:rect l="l" t="t" r="r" b="b"/>
              <a:pathLst>
                <a:path w="55220" h="15799" fill="none" extrusionOk="0">
                  <a:moveTo>
                    <a:pt x="0" y="15798"/>
                  </a:moveTo>
                  <a:lnTo>
                    <a:pt x="55219" y="15798"/>
                  </a:lnTo>
                  <a:moveTo>
                    <a:pt x="0" y="1"/>
                  </a:moveTo>
                  <a:lnTo>
                    <a:pt x="55219" y="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6"/>
            <p:cNvSpPr/>
            <p:nvPr/>
          </p:nvSpPr>
          <p:spPr>
            <a:xfrm>
              <a:off x="3798250" y="3461600"/>
              <a:ext cx="2344375" cy="1908000"/>
            </a:xfrm>
            <a:custGeom>
              <a:avLst/>
              <a:gdLst/>
              <a:ahLst/>
              <a:cxnLst/>
              <a:rect l="l" t="t" r="r" b="b"/>
              <a:pathLst>
                <a:path w="93775" h="76320" fill="none" extrusionOk="0">
                  <a:moveTo>
                    <a:pt x="93775" y="1"/>
                  </a:moveTo>
                  <a:lnTo>
                    <a:pt x="1" y="1"/>
                  </a:lnTo>
                  <a:lnTo>
                    <a:pt x="1" y="58069"/>
                  </a:lnTo>
                  <a:lnTo>
                    <a:pt x="14824" y="58069"/>
                  </a:lnTo>
                  <a:lnTo>
                    <a:pt x="14824" y="76319"/>
                  </a:lnTo>
                  <a:lnTo>
                    <a:pt x="34264" y="58069"/>
                  </a:lnTo>
                  <a:lnTo>
                    <a:pt x="93775" y="58069"/>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6"/>
            <p:cNvSpPr/>
            <p:nvPr/>
          </p:nvSpPr>
          <p:spPr>
            <a:xfrm>
              <a:off x="1965150" y="2795275"/>
              <a:ext cx="1409350" cy="1410250"/>
            </a:xfrm>
            <a:custGeom>
              <a:avLst/>
              <a:gdLst/>
              <a:ahLst/>
              <a:cxnLst/>
              <a:rect l="l" t="t" r="r" b="b"/>
              <a:pathLst>
                <a:path w="56374" h="56410" fill="none" extrusionOk="0">
                  <a:moveTo>
                    <a:pt x="55435" y="48330"/>
                  </a:moveTo>
                  <a:lnTo>
                    <a:pt x="36789" y="28385"/>
                  </a:lnTo>
                  <a:lnTo>
                    <a:pt x="56373" y="8440"/>
                  </a:lnTo>
                  <a:lnTo>
                    <a:pt x="48042" y="0"/>
                  </a:lnTo>
                  <a:lnTo>
                    <a:pt x="27844" y="20559"/>
                  </a:lnTo>
                  <a:lnTo>
                    <a:pt x="7647" y="73"/>
                  </a:lnTo>
                  <a:lnTo>
                    <a:pt x="0" y="7863"/>
                  </a:lnTo>
                  <a:lnTo>
                    <a:pt x="19981" y="28169"/>
                  </a:lnTo>
                  <a:lnTo>
                    <a:pt x="577" y="47934"/>
                  </a:lnTo>
                  <a:lnTo>
                    <a:pt x="8692" y="56193"/>
                  </a:lnTo>
                  <a:lnTo>
                    <a:pt x="27988" y="36572"/>
                  </a:lnTo>
                  <a:lnTo>
                    <a:pt x="47501" y="56409"/>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9" name="Google Shape;609;p36"/>
          <p:cNvSpPr txBox="1"/>
          <p:nvPr/>
        </p:nvSpPr>
        <p:spPr>
          <a:xfrm>
            <a:off x="3943350" y="1152525"/>
            <a:ext cx="4629300" cy="1462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5000">
                <a:solidFill>
                  <a:schemeClr val="dk1"/>
                </a:solidFill>
                <a:latin typeface="Poppins SemiBold"/>
                <a:ea typeface="Poppins SemiBold"/>
                <a:cs typeface="Poppins SemiBold"/>
                <a:sym typeface="Poppins SemiBold"/>
              </a:rPr>
              <a:t>Feedback </a:t>
            </a:r>
            <a:br>
              <a:rPr lang="en" sz="5000">
                <a:solidFill>
                  <a:schemeClr val="dk1"/>
                </a:solidFill>
                <a:latin typeface="Poppins SemiBold"/>
                <a:ea typeface="Poppins SemiBold"/>
                <a:cs typeface="Poppins SemiBold"/>
                <a:sym typeface="Poppins SemiBold"/>
              </a:rPr>
            </a:br>
            <a:r>
              <a:rPr lang="en" sz="5000">
                <a:solidFill>
                  <a:schemeClr val="dk1"/>
                </a:solidFill>
                <a:latin typeface="Poppins SemiBold"/>
                <a:ea typeface="Poppins SemiBold"/>
                <a:cs typeface="Poppins SemiBold"/>
                <a:sym typeface="Poppins SemiBold"/>
              </a:rPr>
              <a:t>Is a Gift</a:t>
            </a:r>
            <a:endParaRPr sz="5000">
              <a:solidFill>
                <a:schemeClr val="dk1"/>
              </a:solidFill>
              <a:latin typeface="Poppins SemiBold"/>
              <a:ea typeface="Poppins SemiBold"/>
              <a:cs typeface="Poppins SemiBold"/>
              <a:sym typeface="Poppins SemiBold"/>
            </a:endParaRPr>
          </a:p>
        </p:txBody>
      </p:sp>
      <p:sp>
        <p:nvSpPr>
          <p:cNvPr id="610" name="Google Shape;610;p36"/>
          <p:cNvSpPr txBox="1">
            <a:spLocks noGrp="1"/>
          </p:cNvSpPr>
          <p:nvPr>
            <p:ph type="subTitle" idx="1"/>
          </p:nvPr>
        </p:nvSpPr>
        <p:spPr>
          <a:xfrm>
            <a:off x="3997850" y="2907100"/>
            <a:ext cx="3637200" cy="16773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a:solidFill>
                  <a:schemeClr val="accent1"/>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611"/>
        <p:cNvGrpSpPr/>
        <p:nvPr/>
      </p:nvGrpSpPr>
      <p:grpSpPr>
        <a:xfrm>
          <a:off x="0" y="0"/>
          <a:ext cx="0" cy="0"/>
          <a:chOff x="0" y="0"/>
          <a:chExt cx="0" cy="0"/>
        </a:xfrm>
      </p:grpSpPr>
      <p:sp>
        <p:nvSpPr>
          <p:cNvPr id="612" name="Google Shape;612;p37"/>
          <p:cNvSpPr txBox="1">
            <a:spLocks noGrp="1"/>
          </p:cNvSpPr>
          <p:nvPr>
            <p:ph type="title"/>
          </p:nvPr>
        </p:nvSpPr>
        <p:spPr>
          <a:xfrm>
            <a:off x="311700" y="445025"/>
            <a:ext cx="8520600" cy="572700"/>
          </a:xfrm>
          <a:prstGeom prst="rect">
            <a:avLst/>
          </a:prstGeom>
        </p:spPr>
        <p:txBody>
          <a:bodyPr spcFirstLastPara="1" wrap="square" lIns="0" tIns="0" rIns="0" bIns="0" anchor="t" anchorCtr="0">
            <a:noAutofit/>
          </a:bodyPr>
          <a:lstStyle>
            <a:lvl1pPr lvl="0"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3" name="Google Shape;613;p37"/>
          <p:cNvSpPr txBox="1">
            <a:spLocks noGrp="1"/>
          </p:cNvSpPr>
          <p:nvPr>
            <p:ph type="body" idx="1"/>
          </p:nvPr>
        </p:nvSpPr>
        <p:spPr>
          <a:xfrm>
            <a:off x="311700" y="1152475"/>
            <a:ext cx="8520600" cy="34164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
        <p:nvSpPr>
          <p:cNvPr id="614" name="Google Shape;614;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3">
  <p:cSld name="TITLE_AND_BODY_3">
    <p:spTree>
      <p:nvGrpSpPr>
        <p:cNvPr id="1" name="Shape 615"/>
        <p:cNvGrpSpPr/>
        <p:nvPr/>
      </p:nvGrpSpPr>
      <p:grpSpPr>
        <a:xfrm>
          <a:off x="0" y="0"/>
          <a:ext cx="0" cy="0"/>
          <a:chOff x="0" y="0"/>
          <a:chExt cx="0" cy="0"/>
        </a:xfrm>
      </p:grpSpPr>
      <p:sp>
        <p:nvSpPr>
          <p:cNvPr id="616" name="Google Shape;616;p38"/>
          <p:cNvSpPr txBox="1">
            <a:spLocks noGrp="1"/>
          </p:cNvSpPr>
          <p:nvPr>
            <p:ph type="title"/>
          </p:nvPr>
        </p:nvSpPr>
        <p:spPr>
          <a:xfrm>
            <a:off x="311700" y="445025"/>
            <a:ext cx="8520600" cy="572700"/>
          </a:xfrm>
          <a:prstGeom prst="rect">
            <a:avLst/>
          </a:prstGeom>
        </p:spPr>
        <p:txBody>
          <a:bodyPr spcFirstLastPara="1" wrap="square" lIns="0" tIns="0" rIns="0" bIns="0" anchor="t" anchorCtr="0">
            <a:noAutofit/>
          </a:bodyPr>
          <a:lstStyle>
            <a:lvl1pPr lvl="0"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7" name="Google Shape;617;p38"/>
          <p:cNvSpPr txBox="1">
            <a:spLocks noGrp="1"/>
          </p:cNvSpPr>
          <p:nvPr>
            <p:ph type="body" idx="1"/>
          </p:nvPr>
        </p:nvSpPr>
        <p:spPr>
          <a:xfrm>
            <a:off x="311700" y="1152475"/>
            <a:ext cx="8520600" cy="34164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
        <p:nvSpPr>
          <p:cNvPr id="618" name="Google Shape;618;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4">
  <p:cSld name="TITLE_AND_BODY_4">
    <p:spTree>
      <p:nvGrpSpPr>
        <p:cNvPr id="1" name="Shape 619"/>
        <p:cNvGrpSpPr/>
        <p:nvPr/>
      </p:nvGrpSpPr>
      <p:grpSpPr>
        <a:xfrm>
          <a:off x="0" y="0"/>
          <a:ext cx="0" cy="0"/>
          <a:chOff x="0" y="0"/>
          <a:chExt cx="0" cy="0"/>
        </a:xfrm>
      </p:grpSpPr>
      <p:sp>
        <p:nvSpPr>
          <p:cNvPr id="620" name="Google Shape;620;p39"/>
          <p:cNvSpPr txBox="1">
            <a:spLocks noGrp="1"/>
          </p:cNvSpPr>
          <p:nvPr>
            <p:ph type="title"/>
          </p:nvPr>
        </p:nvSpPr>
        <p:spPr>
          <a:xfrm>
            <a:off x="311700" y="445025"/>
            <a:ext cx="8520600" cy="572700"/>
          </a:xfrm>
          <a:prstGeom prst="rect">
            <a:avLst/>
          </a:prstGeom>
        </p:spPr>
        <p:txBody>
          <a:bodyPr spcFirstLastPara="1" wrap="square" lIns="0" tIns="0" rIns="0" bIns="0" anchor="t" anchorCtr="0">
            <a:noAutofit/>
          </a:bodyPr>
          <a:lstStyle>
            <a:lvl1pPr lvl="0"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1" name="Google Shape;621;p39"/>
          <p:cNvSpPr txBox="1">
            <a:spLocks noGrp="1"/>
          </p:cNvSpPr>
          <p:nvPr>
            <p:ph type="body" idx="1"/>
          </p:nvPr>
        </p:nvSpPr>
        <p:spPr>
          <a:xfrm>
            <a:off x="311700" y="1152475"/>
            <a:ext cx="8520600" cy="34164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
        <p:nvSpPr>
          <p:cNvPr id="622" name="Google Shape;622;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27"/>
        <p:cNvGrpSpPr/>
        <p:nvPr/>
      </p:nvGrpSpPr>
      <p:grpSpPr>
        <a:xfrm>
          <a:off x="0" y="0"/>
          <a:ext cx="0" cy="0"/>
          <a:chOff x="0" y="0"/>
          <a:chExt cx="0" cy="0"/>
        </a:xfrm>
      </p:grpSpPr>
      <p:sp>
        <p:nvSpPr>
          <p:cNvPr id="628" name="Google Shape;628;p4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29" name="Google Shape;629;p4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30" name="Google Shape;630;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Orange">
  <p:cSld name="TITLE_1_1_1">
    <p:bg>
      <p:bgPr>
        <a:solidFill>
          <a:schemeClr val="accent4"/>
        </a:solidFill>
        <a:effectLst/>
      </p:bgPr>
    </p:bg>
    <p:spTree>
      <p:nvGrpSpPr>
        <p:cNvPr id="1" name="Shape 53"/>
        <p:cNvGrpSpPr/>
        <p:nvPr/>
      </p:nvGrpSpPr>
      <p:grpSpPr>
        <a:xfrm>
          <a:off x="0" y="0"/>
          <a:ext cx="0" cy="0"/>
          <a:chOff x="0" y="0"/>
          <a:chExt cx="0" cy="0"/>
        </a:xfrm>
      </p:grpSpPr>
      <p:sp>
        <p:nvSpPr>
          <p:cNvPr id="54" name="Google Shape;5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grpSp>
        <p:nvGrpSpPr>
          <p:cNvPr id="55" name="Google Shape;55;p5"/>
          <p:cNvGrpSpPr/>
          <p:nvPr/>
        </p:nvGrpSpPr>
        <p:grpSpPr>
          <a:xfrm>
            <a:off x="4362450" y="432563"/>
            <a:ext cx="1294431" cy="312013"/>
            <a:chOff x="238125" y="1984425"/>
            <a:chExt cx="7034950" cy="1695725"/>
          </a:xfrm>
        </p:grpSpPr>
        <p:sp>
          <p:nvSpPr>
            <p:cNvPr id="56" name="Google Shape;56;p5"/>
            <p:cNvSpPr/>
            <p:nvPr/>
          </p:nvSpPr>
          <p:spPr>
            <a:xfrm>
              <a:off x="238125" y="1984425"/>
              <a:ext cx="1350750" cy="1695725"/>
            </a:xfrm>
            <a:custGeom>
              <a:avLst/>
              <a:gdLst/>
              <a:ahLst/>
              <a:cxnLst/>
              <a:rect l="l" t="t" r="r" b="b"/>
              <a:pathLst>
                <a:path w="54030" h="67829" extrusionOk="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1480050" y="2498325"/>
              <a:ext cx="5793025" cy="1165150"/>
            </a:xfrm>
            <a:custGeom>
              <a:avLst/>
              <a:gdLst/>
              <a:ahLst/>
              <a:cxnLst/>
              <a:rect l="l" t="t" r="r" b="b"/>
              <a:pathLst>
                <a:path w="231721" h="46606" extrusionOk="0">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5"/>
          <p:cNvGrpSpPr/>
          <p:nvPr/>
        </p:nvGrpSpPr>
        <p:grpSpPr>
          <a:xfrm>
            <a:off x="-5085" y="4473"/>
            <a:ext cx="9149452" cy="5154079"/>
            <a:chOff x="238125" y="846675"/>
            <a:chExt cx="7140200" cy="4022225"/>
          </a:xfrm>
        </p:grpSpPr>
        <p:sp>
          <p:nvSpPr>
            <p:cNvPr id="59" name="Google Shape;59;p5"/>
            <p:cNvSpPr/>
            <p:nvPr/>
          </p:nvSpPr>
          <p:spPr>
            <a:xfrm>
              <a:off x="3203075" y="2074578"/>
              <a:ext cx="1674925" cy="1674650"/>
            </a:xfrm>
            <a:custGeom>
              <a:avLst/>
              <a:gdLst/>
              <a:ahLst/>
              <a:cxnLst/>
              <a:rect l="l" t="t" r="r" b="b"/>
              <a:pathLst>
                <a:path w="66997" h="66986" extrusionOk="0">
                  <a:moveTo>
                    <a:pt x="0" y="1"/>
                  </a:moveTo>
                  <a:lnTo>
                    <a:pt x="0" y="19277"/>
                  </a:lnTo>
                  <a:cubicBezTo>
                    <a:pt x="26313" y="19277"/>
                    <a:pt x="47720" y="40672"/>
                    <a:pt x="47720" y="66985"/>
                  </a:cubicBezTo>
                  <a:lnTo>
                    <a:pt x="66997" y="66985"/>
                  </a:lnTo>
                  <a:cubicBezTo>
                    <a:pt x="66997" y="30040"/>
                    <a:pt x="36945"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238125" y="2356975"/>
              <a:ext cx="1674625" cy="1674625"/>
            </a:xfrm>
            <a:custGeom>
              <a:avLst/>
              <a:gdLst/>
              <a:ahLst/>
              <a:cxnLst/>
              <a:rect l="l" t="t" r="r" b="b"/>
              <a:pathLst>
                <a:path w="66985" h="66985" extrusionOk="0">
                  <a:moveTo>
                    <a:pt x="47720" y="0"/>
                  </a:moveTo>
                  <a:cubicBezTo>
                    <a:pt x="47720" y="26313"/>
                    <a:pt x="26313" y="47708"/>
                    <a:pt x="0" y="47708"/>
                  </a:cubicBezTo>
                  <a:lnTo>
                    <a:pt x="0" y="66985"/>
                  </a:lnTo>
                  <a:cubicBezTo>
                    <a:pt x="36945" y="66985"/>
                    <a:pt x="66985" y="36933"/>
                    <a:pt x="669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5703375" y="1519650"/>
              <a:ext cx="1674950" cy="1674950"/>
            </a:xfrm>
            <a:custGeom>
              <a:avLst/>
              <a:gdLst/>
              <a:ahLst/>
              <a:cxnLst/>
              <a:rect l="l" t="t" r="r" b="b"/>
              <a:pathLst>
                <a:path w="66998" h="66998" extrusionOk="0">
                  <a:moveTo>
                    <a:pt x="66997" y="1"/>
                  </a:moveTo>
                  <a:cubicBezTo>
                    <a:pt x="30052" y="1"/>
                    <a:pt x="1" y="30052"/>
                    <a:pt x="1" y="66997"/>
                  </a:cubicBezTo>
                  <a:lnTo>
                    <a:pt x="19277" y="66997"/>
                  </a:lnTo>
                  <a:cubicBezTo>
                    <a:pt x="19277" y="40685"/>
                    <a:pt x="40684" y="19277"/>
                    <a:pt x="66997" y="19277"/>
                  </a:cubicBezTo>
                  <a:lnTo>
                    <a:pt x="669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1912725" y="2356975"/>
              <a:ext cx="1674350" cy="1674625"/>
            </a:xfrm>
            <a:custGeom>
              <a:avLst/>
              <a:gdLst/>
              <a:ahLst/>
              <a:cxnLst/>
              <a:rect l="l" t="t" r="r" b="b"/>
              <a:pathLst>
                <a:path w="66974" h="66985" extrusionOk="0">
                  <a:moveTo>
                    <a:pt x="1" y="0"/>
                  </a:moveTo>
                  <a:cubicBezTo>
                    <a:pt x="1" y="36933"/>
                    <a:pt x="30052" y="66985"/>
                    <a:pt x="66973" y="66985"/>
                  </a:cubicBezTo>
                  <a:lnTo>
                    <a:pt x="66973" y="47708"/>
                  </a:lnTo>
                  <a:cubicBezTo>
                    <a:pt x="40684" y="47708"/>
                    <a:pt x="19265" y="26313"/>
                    <a:pt x="192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5703375" y="3193975"/>
              <a:ext cx="1674950" cy="1674925"/>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720025" y="846675"/>
              <a:ext cx="1674625" cy="1510325"/>
            </a:xfrm>
            <a:custGeom>
              <a:avLst/>
              <a:gdLst/>
              <a:ahLst/>
              <a:cxnLst/>
              <a:rect l="l" t="t" r="r" b="b"/>
              <a:pathLst>
                <a:path w="66985" h="60413" extrusionOk="0">
                  <a:moveTo>
                    <a:pt x="0" y="0"/>
                  </a:moveTo>
                  <a:lnTo>
                    <a:pt x="0" y="12692"/>
                  </a:lnTo>
                  <a:cubicBezTo>
                    <a:pt x="26313" y="12692"/>
                    <a:pt x="47709" y="34099"/>
                    <a:pt x="47709" y="60412"/>
                  </a:cubicBezTo>
                  <a:lnTo>
                    <a:pt x="66985" y="60412"/>
                  </a:lnTo>
                  <a:cubicBezTo>
                    <a:pt x="66985" y="33826"/>
                    <a:pt x="51423" y="10823"/>
                    <a:pt x="28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1952025" y="3550875"/>
              <a:ext cx="1635050" cy="1314175"/>
            </a:xfrm>
            <a:custGeom>
              <a:avLst/>
              <a:gdLst/>
              <a:ahLst/>
              <a:cxnLst/>
              <a:rect l="l" t="t" r="r" b="b"/>
              <a:pathLst>
                <a:path w="65402" h="52567" extrusionOk="0">
                  <a:moveTo>
                    <a:pt x="65401" y="0"/>
                  </a:moveTo>
                  <a:cubicBezTo>
                    <a:pt x="33421" y="0"/>
                    <a:pt x="6608" y="22550"/>
                    <a:pt x="0" y="52566"/>
                  </a:cubicBezTo>
                  <a:lnTo>
                    <a:pt x="19919" y="52566"/>
                  </a:lnTo>
                  <a:cubicBezTo>
                    <a:pt x="26051" y="33278"/>
                    <a:pt x="44125" y="19276"/>
                    <a:pt x="65401" y="19276"/>
                  </a:cubicBezTo>
                  <a:lnTo>
                    <a:pt x="654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5"/>
          <p:cNvSpPr txBox="1">
            <a:spLocks noGrp="1"/>
          </p:cNvSpPr>
          <p:nvPr>
            <p:ph type="ctrTitle"/>
          </p:nvPr>
        </p:nvSpPr>
        <p:spPr>
          <a:xfrm>
            <a:off x="4229100" y="1291225"/>
            <a:ext cx="4343400" cy="2133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67" name="Google Shape;67;p5"/>
          <p:cNvSpPr txBox="1">
            <a:spLocks noGrp="1"/>
          </p:cNvSpPr>
          <p:nvPr>
            <p:ph type="subTitle" idx="1"/>
          </p:nvPr>
        </p:nvSpPr>
        <p:spPr>
          <a:xfrm>
            <a:off x="4229100" y="4244150"/>
            <a:ext cx="4792200" cy="81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2"/>
              </a:buClr>
              <a:buSzPts val="2100"/>
              <a:buFont typeface="Poppins SemiBold"/>
              <a:buNone/>
              <a:defRPr sz="2100">
                <a:solidFill>
                  <a:schemeClr val="accent2"/>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31"/>
        <p:cNvGrpSpPr/>
        <p:nvPr/>
      </p:nvGrpSpPr>
      <p:grpSpPr>
        <a:xfrm>
          <a:off x="0" y="0"/>
          <a:ext cx="0" cy="0"/>
          <a:chOff x="0" y="0"/>
          <a:chExt cx="0" cy="0"/>
        </a:xfrm>
      </p:grpSpPr>
      <p:sp>
        <p:nvSpPr>
          <p:cNvPr id="632" name="Google Shape;632;p4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33" name="Google Shape;633;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4"/>
        <p:cNvGrpSpPr/>
        <p:nvPr/>
      </p:nvGrpSpPr>
      <p:grpSpPr>
        <a:xfrm>
          <a:off x="0" y="0"/>
          <a:ext cx="0" cy="0"/>
          <a:chOff x="0" y="0"/>
          <a:chExt cx="0" cy="0"/>
        </a:xfrm>
      </p:grpSpPr>
      <p:sp>
        <p:nvSpPr>
          <p:cNvPr id="635" name="Google Shape;635;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6" name="Google Shape;636;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37" name="Google Shape;637;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38"/>
        <p:cNvGrpSpPr/>
        <p:nvPr/>
      </p:nvGrpSpPr>
      <p:grpSpPr>
        <a:xfrm>
          <a:off x="0" y="0"/>
          <a:ext cx="0" cy="0"/>
          <a:chOff x="0" y="0"/>
          <a:chExt cx="0" cy="0"/>
        </a:xfrm>
      </p:grpSpPr>
      <p:sp>
        <p:nvSpPr>
          <p:cNvPr id="639" name="Google Shape;639;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0" name="Google Shape;640;p4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41" name="Google Shape;641;p4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42" name="Google Shape;642;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3"/>
        <p:cNvGrpSpPr/>
        <p:nvPr/>
      </p:nvGrpSpPr>
      <p:grpSpPr>
        <a:xfrm>
          <a:off x="0" y="0"/>
          <a:ext cx="0" cy="0"/>
          <a:chOff x="0" y="0"/>
          <a:chExt cx="0" cy="0"/>
        </a:xfrm>
      </p:grpSpPr>
      <p:sp>
        <p:nvSpPr>
          <p:cNvPr id="644" name="Google Shape;644;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5" name="Google Shape;645;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46"/>
        <p:cNvGrpSpPr/>
        <p:nvPr/>
      </p:nvGrpSpPr>
      <p:grpSpPr>
        <a:xfrm>
          <a:off x="0" y="0"/>
          <a:ext cx="0" cy="0"/>
          <a:chOff x="0" y="0"/>
          <a:chExt cx="0" cy="0"/>
        </a:xfrm>
      </p:grpSpPr>
      <p:sp>
        <p:nvSpPr>
          <p:cNvPr id="647" name="Google Shape;647;p4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48" name="Google Shape;648;p46"/>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49" name="Google Shape;649;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50"/>
        <p:cNvGrpSpPr/>
        <p:nvPr/>
      </p:nvGrpSpPr>
      <p:grpSpPr>
        <a:xfrm>
          <a:off x="0" y="0"/>
          <a:ext cx="0" cy="0"/>
          <a:chOff x="0" y="0"/>
          <a:chExt cx="0" cy="0"/>
        </a:xfrm>
      </p:grpSpPr>
      <p:sp>
        <p:nvSpPr>
          <p:cNvPr id="651" name="Google Shape;651;p4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652" name="Google Shape;652;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3"/>
        <p:cNvGrpSpPr/>
        <p:nvPr/>
      </p:nvGrpSpPr>
      <p:grpSpPr>
        <a:xfrm>
          <a:off x="0" y="0"/>
          <a:ext cx="0" cy="0"/>
          <a:chOff x="0" y="0"/>
          <a:chExt cx="0" cy="0"/>
        </a:xfrm>
      </p:grpSpPr>
      <p:sp>
        <p:nvSpPr>
          <p:cNvPr id="654" name="Google Shape;654;p4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56" name="Google Shape;656;p4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57" name="Google Shape;657;p4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58" name="Google Shape;658;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59"/>
        <p:cNvGrpSpPr/>
        <p:nvPr/>
      </p:nvGrpSpPr>
      <p:grpSpPr>
        <a:xfrm>
          <a:off x="0" y="0"/>
          <a:ext cx="0" cy="0"/>
          <a:chOff x="0" y="0"/>
          <a:chExt cx="0" cy="0"/>
        </a:xfrm>
      </p:grpSpPr>
      <p:sp>
        <p:nvSpPr>
          <p:cNvPr id="660" name="Google Shape;660;p49"/>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661" name="Google Shape;661;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62"/>
        <p:cNvGrpSpPr/>
        <p:nvPr/>
      </p:nvGrpSpPr>
      <p:grpSpPr>
        <a:xfrm>
          <a:off x="0" y="0"/>
          <a:ext cx="0" cy="0"/>
          <a:chOff x="0" y="0"/>
          <a:chExt cx="0" cy="0"/>
        </a:xfrm>
      </p:grpSpPr>
      <p:sp>
        <p:nvSpPr>
          <p:cNvPr id="663" name="Google Shape;663;p50"/>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64" name="Google Shape;664;p50"/>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65" name="Google Shape;665;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6"/>
        <p:cNvGrpSpPr/>
        <p:nvPr/>
      </p:nvGrpSpPr>
      <p:grpSpPr>
        <a:xfrm>
          <a:off x="0" y="0"/>
          <a:ext cx="0" cy="0"/>
          <a:chOff x="0" y="0"/>
          <a:chExt cx="0" cy="0"/>
        </a:xfrm>
      </p:grpSpPr>
      <p:sp>
        <p:nvSpPr>
          <p:cNvPr id="667" name="Google Shape;667;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Purple">
  <p:cSld name="TITLE_1_1_1_1">
    <p:bg>
      <p:bgPr>
        <a:solidFill>
          <a:schemeClr val="accent5"/>
        </a:solidFill>
        <a:effectLst/>
      </p:bgPr>
    </p:bg>
    <p:spTree>
      <p:nvGrpSpPr>
        <p:cNvPr id="1" name="Shape 68"/>
        <p:cNvGrpSpPr/>
        <p:nvPr/>
      </p:nvGrpSpPr>
      <p:grpSpPr>
        <a:xfrm>
          <a:off x="0" y="0"/>
          <a:ext cx="0" cy="0"/>
          <a:chOff x="0" y="0"/>
          <a:chExt cx="0" cy="0"/>
        </a:xfrm>
      </p:grpSpPr>
      <p:sp>
        <p:nvSpPr>
          <p:cNvPr id="69" name="Google Shape;69;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grpSp>
        <p:nvGrpSpPr>
          <p:cNvPr id="70" name="Google Shape;70;p6"/>
          <p:cNvGrpSpPr/>
          <p:nvPr/>
        </p:nvGrpSpPr>
        <p:grpSpPr>
          <a:xfrm>
            <a:off x="4362450" y="432563"/>
            <a:ext cx="1294431" cy="312013"/>
            <a:chOff x="238125" y="1984425"/>
            <a:chExt cx="7034950" cy="1695725"/>
          </a:xfrm>
        </p:grpSpPr>
        <p:sp>
          <p:nvSpPr>
            <p:cNvPr id="71" name="Google Shape;71;p6"/>
            <p:cNvSpPr/>
            <p:nvPr/>
          </p:nvSpPr>
          <p:spPr>
            <a:xfrm>
              <a:off x="238125" y="1984425"/>
              <a:ext cx="1350750" cy="1695725"/>
            </a:xfrm>
            <a:custGeom>
              <a:avLst/>
              <a:gdLst/>
              <a:ahLst/>
              <a:cxnLst/>
              <a:rect l="l" t="t" r="r" b="b"/>
              <a:pathLst>
                <a:path w="54030" h="67829" extrusionOk="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1480050" y="2498325"/>
              <a:ext cx="5793025" cy="1165150"/>
            </a:xfrm>
            <a:custGeom>
              <a:avLst/>
              <a:gdLst/>
              <a:ahLst/>
              <a:cxnLst/>
              <a:rect l="l" t="t" r="r" b="b"/>
              <a:pathLst>
                <a:path w="231721" h="46606" extrusionOk="0">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6"/>
          <p:cNvGrpSpPr/>
          <p:nvPr/>
        </p:nvGrpSpPr>
        <p:grpSpPr>
          <a:xfrm>
            <a:off x="-5085" y="4473"/>
            <a:ext cx="9149452" cy="5154079"/>
            <a:chOff x="238125" y="846675"/>
            <a:chExt cx="7140200" cy="4022225"/>
          </a:xfrm>
        </p:grpSpPr>
        <p:sp>
          <p:nvSpPr>
            <p:cNvPr id="74" name="Google Shape;74;p6"/>
            <p:cNvSpPr/>
            <p:nvPr/>
          </p:nvSpPr>
          <p:spPr>
            <a:xfrm>
              <a:off x="3203075" y="2074578"/>
              <a:ext cx="1674925" cy="1674650"/>
            </a:xfrm>
            <a:custGeom>
              <a:avLst/>
              <a:gdLst/>
              <a:ahLst/>
              <a:cxnLst/>
              <a:rect l="l" t="t" r="r" b="b"/>
              <a:pathLst>
                <a:path w="66997" h="66986" extrusionOk="0">
                  <a:moveTo>
                    <a:pt x="0" y="1"/>
                  </a:moveTo>
                  <a:lnTo>
                    <a:pt x="0" y="19277"/>
                  </a:lnTo>
                  <a:cubicBezTo>
                    <a:pt x="26313" y="19277"/>
                    <a:pt x="47720" y="40672"/>
                    <a:pt x="47720" y="66985"/>
                  </a:cubicBezTo>
                  <a:lnTo>
                    <a:pt x="66997" y="66985"/>
                  </a:lnTo>
                  <a:cubicBezTo>
                    <a:pt x="66997" y="30040"/>
                    <a:pt x="36945"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238125" y="2356975"/>
              <a:ext cx="1674625" cy="1674625"/>
            </a:xfrm>
            <a:custGeom>
              <a:avLst/>
              <a:gdLst/>
              <a:ahLst/>
              <a:cxnLst/>
              <a:rect l="l" t="t" r="r" b="b"/>
              <a:pathLst>
                <a:path w="66985" h="66985" extrusionOk="0">
                  <a:moveTo>
                    <a:pt x="47720" y="0"/>
                  </a:moveTo>
                  <a:cubicBezTo>
                    <a:pt x="47720" y="26313"/>
                    <a:pt x="26313" y="47708"/>
                    <a:pt x="0" y="47708"/>
                  </a:cubicBezTo>
                  <a:lnTo>
                    <a:pt x="0" y="66985"/>
                  </a:lnTo>
                  <a:cubicBezTo>
                    <a:pt x="36945" y="66985"/>
                    <a:pt x="66985" y="36933"/>
                    <a:pt x="669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5703375" y="1519650"/>
              <a:ext cx="1674950" cy="1674950"/>
            </a:xfrm>
            <a:custGeom>
              <a:avLst/>
              <a:gdLst/>
              <a:ahLst/>
              <a:cxnLst/>
              <a:rect l="l" t="t" r="r" b="b"/>
              <a:pathLst>
                <a:path w="66998" h="66998" extrusionOk="0">
                  <a:moveTo>
                    <a:pt x="66997" y="1"/>
                  </a:moveTo>
                  <a:cubicBezTo>
                    <a:pt x="30052" y="1"/>
                    <a:pt x="1" y="30052"/>
                    <a:pt x="1" y="66997"/>
                  </a:cubicBezTo>
                  <a:lnTo>
                    <a:pt x="19277" y="66997"/>
                  </a:lnTo>
                  <a:cubicBezTo>
                    <a:pt x="19277" y="40685"/>
                    <a:pt x="40684" y="19277"/>
                    <a:pt x="66997" y="19277"/>
                  </a:cubicBezTo>
                  <a:lnTo>
                    <a:pt x="669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a:off x="1912725" y="2356975"/>
              <a:ext cx="1674350" cy="1674625"/>
            </a:xfrm>
            <a:custGeom>
              <a:avLst/>
              <a:gdLst/>
              <a:ahLst/>
              <a:cxnLst/>
              <a:rect l="l" t="t" r="r" b="b"/>
              <a:pathLst>
                <a:path w="66974" h="66985" extrusionOk="0">
                  <a:moveTo>
                    <a:pt x="1" y="0"/>
                  </a:moveTo>
                  <a:cubicBezTo>
                    <a:pt x="1" y="36933"/>
                    <a:pt x="30052" y="66985"/>
                    <a:pt x="66973" y="66985"/>
                  </a:cubicBezTo>
                  <a:lnTo>
                    <a:pt x="66973" y="47708"/>
                  </a:lnTo>
                  <a:cubicBezTo>
                    <a:pt x="40684" y="47708"/>
                    <a:pt x="19265" y="26313"/>
                    <a:pt x="19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a:off x="5703375" y="3193975"/>
              <a:ext cx="1674950" cy="1674925"/>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720025" y="846675"/>
              <a:ext cx="1674625" cy="1510325"/>
            </a:xfrm>
            <a:custGeom>
              <a:avLst/>
              <a:gdLst/>
              <a:ahLst/>
              <a:cxnLst/>
              <a:rect l="l" t="t" r="r" b="b"/>
              <a:pathLst>
                <a:path w="66985" h="60413" extrusionOk="0">
                  <a:moveTo>
                    <a:pt x="0" y="0"/>
                  </a:moveTo>
                  <a:lnTo>
                    <a:pt x="0" y="12692"/>
                  </a:lnTo>
                  <a:cubicBezTo>
                    <a:pt x="26313" y="12692"/>
                    <a:pt x="47709" y="34099"/>
                    <a:pt x="47709" y="60412"/>
                  </a:cubicBezTo>
                  <a:lnTo>
                    <a:pt x="66985" y="60412"/>
                  </a:lnTo>
                  <a:cubicBezTo>
                    <a:pt x="66985" y="33826"/>
                    <a:pt x="51423" y="10823"/>
                    <a:pt x="28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a:off x="1952025" y="3550875"/>
              <a:ext cx="1635050" cy="1314175"/>
            </a:xfrm>
            <a:custGeom>
              <a:avLst/>
              <a:gdLst/>
              <a:ahLst/>
              <a:cxnLst/>
              <a:rect l="l" t="t" r="r" b="b"/>
              <a:pathLst>
                <a:path w="65402" h="52567" extrusionOk="0">
                  <a:moveTo>
                    <a:pt x="65401" y="0"/>
                  </a:moveTo>
                  <a:cubicBezTo>
                    <a:pt x="33421" y="0"/>
                    <a:pt x="6608" y="22550"/>
                    <a:pt x="0" y="52566"/>
                  </a:cubicBezTo>
                  <a:lnTo>
                    <a:pt x="19919" y="52566"/>
                  </a:lnTo>
                  <a:cubicBezTo>
                    <a:pt x="26051" y="33278"/>
                    <a:pt x="44125" y="19276"/>
                    <a:pt x="65401" y="19276"/>
                  </a:cubicBezTo>
                  <a:lnTo>
                    <a:pt x="654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6"/>
          <p:cNvSpPr txBox="1">
            <a:spLocks noGrp="1"/>
          </p:cNvSpPr>
          <p:nvPr>
            <p:ph type="ctrTitle"/>
          </p:nvPr>
        </p:nvSpPr>
        <p:spPr>
          <a:xfrm>
            <a:off x="4229100" y="1300750"/>
            <a:ext cx="4343400" cy="2133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82" name="Google Shape;82;p6"/>
          <p:cNvSpPr txBox="1">
            <a:spLocks noGrp="1"/>
          </p:cNvSpPr>
          <p:nvPr>
            <p:ph type="subTitle" idx="1"/>
          </p:nvPr>
        </p:nvSpPr>
        <p:spPr>
          <a:xfrm>
            <a:off x="4229100" y="4244150"/>
            <a:ext cx="4724400" cy="81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lt1"/>
              </a:buClr>
              <a:buSzPts val="2100"/>
              <a:buFont typeface="Poppins SemiBold"/>
              <a:buNone/>
              <a:defRPr sz="2100">
                <a:solidFill>
                  <a:schemeClr val="lt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668"/>
        <p:cNvGrpSpPr/>
        <p:nvPr/>
      </p:nvGrpSpPr>
      <p:grpSpPr>
        <a:xfrm>
          <a:off x="0" y="0"/>
          <a:ext cx="0" cy="0"/>
          <a:chOff x="0" y="0"/>
          <a:chExt cx="0" cy="0"/>
        </a:xfrm>
      </p:grpSpPr>
      <p:sp>
        <p:nvSpPr>
          <p:cNvPr id="669" name="Google Shape;669;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0" name="Google Shape;670;p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71" name="Google Shape;671;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Light Blue" type="title">
  <p:cSld name="TITLE">
    <p:bg>
      <p:bgPr>
        <a:solidFill>
          <a:schemeClr val="accent1"/>
        </a:solidFill>
        <a:effectLst/>
      </p:bgPr>
    </p:bg>
    <p:spTree>
      <p:nvGrpSpPr>
        <p:cNvPr id="1" name="Shape 675"/>
        <p:cNvGrpSpPr/>
        <p:nvPr/>
      </p:nvGrpSpPr>
      <p:grpSpPr>
        <a:xfrm>
          <a:off x="0" y="0"/>
          <a:ext cx="0" cy="0"/>
          <a:chOff x="0" y="0"/>
          <a:chExt cx="0" cy="0"/>
        </a:xfrm>
      </p:grpSpPr>
      <p:sp>
        <p:nvSpPr>
          <p:cNvPr id="676" name="Google Shape;676;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grpSp>
        <p:nvGrpSpPr>
          <p:cNvPr id="677" name="Google Shape;677;p54"/>
          <p:cNvGrpSpPr/>
          <p:nvPr/>
        </p:nvGrpSpPr>
        <p:grpSpPr>
          <a:xfrm>
            <a:off x="4362450" y="432563"/>
            <a:ext cx="1294431" cy="312013"/>
            <a:chOff x="238125" y="1984425"/>
            <a:chExt cx="7034950" cy="1695725"/>
          </a:xfrm>
        </p:grpSpPr>
        <p:sp>
          <p:nvSpPr>
            <p:cNvPr id="678" name="Google Shape;678;p54"/>
            <p:cNvSpPr/>
            <p:nvPr/>
          </p:nvSpPr>
          <p:spPr>
            <a:xfrm>
              <a:off x="238125" y="1984425"/>
              <a:ext cx="1350750" cy="1695725"/>
            </a:xfrm>
            <a:custGeom>
              <a:avLst/>
              <a:gdLst/>
              <a:ahLst/>
              <a:cxnLst/>
              <a:rect l="l" t="t" r="r" b="b"/>
              <a:pathLst>
                <a:path w="54030" h="67829" extrusionOk="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4"/>
            <p:cNvSpPr/>
            <p:nvPr/>
          </p:nvSpPr>
          <p:spPr>
            <a:xfrm>
              <a:off x="1480050" y="2498325"/>
              <a:ext cx="5793025" cy="1165150"/>
            </a:xfrm>
            <a:custGeom>
              <a:avLst/>
              <a:gdLst/>
              <a:ahLst/>
              <a:cxnLst/>
              <a:rect l="l" t="t" r="r" b="b"/>
              <a:pathLst>
                <a:path w="231721" h="46606" extrusionOk="0">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54"/>
          <p:cNvGrpSpPr/>
          <p:nvPr/>
        </p:nvGrpSpPr>
        <p:grpSpPr>
          <a:xfrm>
            <a:off x="-5085" y="4473"/>
            <a:ext cx="9149452" cy="5154079"/>
            <a:chOff x="238125" y="846675"/>
            <a:chExt cx="7140200" cy="4022225"/>
          </a:xfrm>
        </p:grpSpPr>
        <p:sp>
          <p:nvSpPr>
            <p:cNvPr id="681" name="Google Shape;681;p54"/>
            <p:cNvSpPr/>
            <p:nvPr/>
          </p:nvSpPr>
          <p:spPr>
            <a:xfrm>
              <a:off x="3203075" y="2074578"/>
              <a:ext cx="1674925" cy="1674650"/>
            </a:xfrm>
            <a:custGeom>
              <a:avLst/>
              <a:gdLst/>
              <a:ahLst/>
              <a:cxnLst/>
              <a:rect l="l" t="t" r="r" b="b"/>
              <a:pathLst>
                <a:path w="66997" h="66986" extrusionOk="0">
                  <a:moveTo>
                    <a:pt x="0" y="1"/>
                  </a:moveTo>
                  <a:lnTo>
                    <a:pt x="0" y="19277"/>
                  </a:lnTo>
                  <a:cubicBezTo>
                    <a:pt x="26313" y="19277"/>
                    <a:pt x="47720" y="40672"/>
                    <a:pt x="47720" y="66985"/>
                  </a:cubicBezTo>
                  <a:lnTo>
                    <a:pt x="66997" y="66985"/>
                  </a:lnTo>
                  <a:cubicBezTo>
                    <a:pt x="66997" y="30040"/>
                    <a:pt x="36945"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4"/>
            <p:cNvSpPr/>
            <p:nvPr/>
          </p:nvSpPr>
          <p:spPr>
            <a:xfrm>
              <a:off x="238125" y="2356975"/>
              <a:ext cx="1674625" cy="1674625"/>
            </a:xfrm>
            <a:custGeom>
              <a:avLst/>
              <a:gdLst/>
              <a:ahLst/>
              <a:cxnLst/>
              <a:rect l="l" t="t" r="r" b="b"/>
              <a:pathLst>
                <a:path w="66985" h="66985" extrusionOk="0">
                  <a:moveTo>
                    <a:pt x="47720" y="0"/>
                  </a:moveTo>
                  <a:cubicBezTo>
                    <a:pt x="47720" y="26313"/>
                    <a:pt x="26313" y="47708"/>
                    <a:pt x="0" y="47708"/>
                  </a:cubicBezTo>
                  <a:lnTo>
                    <a:pt x="0" y="66985"/>
                  </a:lnTo>
                  <a:cubicBezTo>
                    <a:pt x="36945" y="66985"/>
                    <a:pt x="66985" y="36933"/>
                    <a:pt x="669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4"/>
            <p:cNvSpPr/>
            <p:nvPr/>
          </p:nvSpPr>
          <p:spPr>
            <a:xfrm>
              <a:off x="5703375" y="1519650"/>
              <a:ext cx="1674950" cy="1674950"/>
            </a:xfrm>
            <a:custGeom>
              <a:avLst/>
              <a:gdLst/>
              <a:ahLst/>
              <a:cxnLst/>
              <a:rect l="l" t="t" r="r" b="b"/>
              <a:pathLst>
                <a:path w="66998" h="66998" extrusionOk="0">
                  <a:moveTo>
                    <a:pt x="66997" y="1"/>
                  </a:moveTo>
                  <a:cubicBezTo>
                    <a:pt x="30052" y="1"/>
                    <a:pt x="1" y="30052"/>
                    <a:pt x="1" y="66997"/>
                  </a:cubicBezTo>
                  <a:lnTo>
                    <a:pt x="19277" y="66997"/>
                  </a:lnTo>
                  <a:cubicBezTo>
                    <a:pt x="19277" y="40685"/>
                    <a:pt x="40684" y="19277"/>
                    <a:pt x="66997" y="19277"/>
                  </a:cubicBezTo>
                  <a:lnTo>
                    <a:pt x="669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54"/>
            <p:cNvSpPr/>
            <p:nvPr/>
          </p:nvSpPr>
          <p:spPr>
            <a:xfrm>
              <a:off x="1912725" y="2356975"/>
              <a:ext cx="1674350" cy="1674625"/>
            </a:xfrm>
            <a:custGeom>
              <a:avLst/>
              <a:gdLst/>
              <a:ahLst/>
              <a:cxnLst/>
              <a:rect l="l" t="t" r="r" b="b"/>
              <a:pathLst>
                <a:path w="66974" h="66985" extrusionOk="0">
                  <a:moveTo>
                    <a:pt x="1" y="0"/>
                  </a:moveTo>
                  <a:cubicBezTo>
                    <a:pt x="1" y="36933"/>
                    <a:pt x="30052" y="66985"/>
                    <a:pt x="66973" y="66985"/>
                  </a:cubicBezTo>
                  <a:lnTo>
                    <a:pt x="66973" y="47708"/>
                  </a:lnTo>
                  <a:cubicBezTo>
                    <a:pt x="40684" y="47708"/>
                    <a:pt x="19265" y="26313"/>
                    <a:pt x="19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4"/>
            <p:cNvSpPr/>
            <p:nvPr/>
          </p:nvSpPr>
          <p:spPr>
            <a:xfrm>
              <a:off x="5703375" y="3193975"/>
              <a:ext cx="1674950" cy="1674925"/>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4"/>
            <p:cNvSpPr/>
            <p:nvPr/>
          </p:nvSpPr>
          <p:spPr>
            <a:xfrm>
              <a:off x="720025" y="846675"/>
              <a:ext cx="1674625" cy="1510325"/>
            </a:xfrm>
            <a:custGeom>
              <a:avLst/>
              <a:gdLst/>
              <a:ahLst/>
              <a:cxnLst/>
              <a:rect l="l" t="t" r="r" b="b"/>
              <a:pathLst>
                <a:path w="66985" h="60413" extrusionOk="0">
                  <a:moveTo>
                    <a:pt x="0" y="0"/>
                  </a:moveTo>
                  <a:lnTo>
                    <a:pt x="0" y="12692"/>
                  </a:lnTo>
                  <a:cubicBezTo>
                    <a:pt x="26313" y="12692"/>
                    <a:pt x="47709" y="34099"/>
                    <a:pt x="47709" y="60412"/>
                  </a:cubicBezTo>
                  <a:lnTo>
                    <a:pt x="66985" y="60412"/>
                  </a:lnTo>
                  <a:cubicBezTo>
                    <a:pt x="66985" y="33826"/>
                    <a:pt x="51423" y="10823"/>
                    <a:pt x="289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4"/>
            <p:cNvSpPr/>
            <p:nvPr/>
          </p:nvSpPr>
          <p:spPr>
            <a:xfrm>
              <a:off x="1952025" y="3550875"/>
              <a:ext cx="1635050" cy="1314175"/>
            </a:xfrm>
            <a:custGeom>
              <a:avLst/>
              <a:gdLst/>
              <a:ahLst/>
              <a:cxnLst/>
              <a:rect l="l" t="t" r="r" b="b"/>
              <a:pathLst>
                <a:path w="65402" h="52567" extrusionOk="0">
                  <a:moveTo>
                    <a:pt x="65401" y="0"/>
                  </a:moveTo>
                  <a:cubicBezTo>
                    <a:pt x="33421" y="0"/>
                    <a:pt x="6608" y="22550"/>
                    <a:pt x="0" y="52566"/>
                  </a:cubicBezTo>
                  <a:lnTo>
                    <a:pt x="19919" y="52566"/>
                  </a:lnTo>
                  <a:cubicBezTo>
                    <a:pt x="26051" y="33278"/>
                    <a:pt x="44125" y="19276"/>
                    <a:pt x="65401" y="19276"/>
                  </a:cubicBezTo>
                  <a:lnTo>
                    <a:pt x="654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8" name="Google Shape;688;p54"/>
          <p:cNvSpPr txBox="1">
            <a:spLocks noGrp="1"/>
          </p:cNvSpPr>
          <p:nvPr>
            <p:ph type="ctrTitle"/>
          </p:nvPr>
        </p:nvSpPr>
        <p:spPr>
          <a:xfrm>
            <a:off x="4229100" y="1291225"/>
            <a:ext cx="4344600" cy="2133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689" name="Google Shape;689;p54"/>
          <p:cNvSpPr txBox="1">
            <a:spLocks noGrp="1"/>
          </p:cNvSpPr>
          <p:nvPr>
            <p:ph type="subTitle" idx="1"/>
          </p:nvPr>
        </p:nvSpPr>
        <p:spPr>
          <a:xfrm>
            <a:off x="4229100" y="4244150"/>
            <a:ext cx="4714800" cy="81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2"/>
              </a:buClr>
              <a:buSzPts val="2100"/>
              <a:buFont typeface="Poppins SemiBold"/>
              <a:buNone/>
              <a:defRPr sz="2100">
                <a:solidFill>
                  <a:schemeClr val="accent2"/>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lide–Dark Blue">
  <p:cSld name="TITLE_1">
    <p:bg>
      <p:bgPr>
        <a:solidFill>
          <a:schemeClr val="accent2"/>
        </a:solidFill>
        <a:effectLst/>
      </p:bgPr>
    </p:bg>
    <p:spTree>
      <p:nvGrpSpPr>
        <p:cNvPr id="1" name="Shape 690"/>
        <p:cNvGrpSpPr/>
        <p:nvPr/>
      </p:nvGrpSpPr>
      <p:grpSpPr>
        <a:xfrm>
          <a:off x="0" y="0"/>
          <a:ext cx="0" cy="0"/>
          <a:chOff x="0" y="0"/>
          <a:chExt cx="0" cy="0"/>
        </a:xfrm>
      </p:grpSpPr>
      <p:sp>
        <p:nvSpPr>
          <p:cNvPr id="691" name="Google Shape;691;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grpSp>
        <p:nvGrpSpPr>
          <p:cNvPr id="692" name="Google Shape;692;p55"/>
          <p:cNvGrpSpPr/>
          <p:nvPr/>
        </p:nvGrpSpPr>
        <p:grpSpPr>
          <a:xfrm>
            <a:off x="4362450" y="432563"/>
            <a:ext cx="1294431" cy="312013"/>
            <a:chOff x="238125" y="1984425"/>
            <a:chExt cx="7034950" cy="1695725"/>
          </a:xfrm>
        </p:grpSpPr>
        <p:sp>
          <p:nvSpPr>
            <p:cNvPr id="693" name="Google Shape;693;p55"/>
            <p:cNvSpPr/>
            <p:nvPr/>
          </p:nvSpPr>
          <p:spPr>
            <a:xfrm>
              <a:off x="238125" y="1984425"/>
              <a:ext cx="1350750" cy="1695725"/>
            </a:xfrm>
            <a:custGeom>
              <a:avLst/>
              <a:gdLst/>
              <a:ahLst/>
              <a:cxnLst/>
              <a:rect l="l" t="t" r="r" b="b"/>
              <a:pathLst>
                <a:path w="54030" h="67829" extrusionOk="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5"/>
            <p:cNvSpPr/>
            <p:nvPr/>
          </p:nvSpPr>
          <p:spPr>
            <a:xfrm>
              <a:off x="1480050" y="2498325"/>
              <a:ext cx="5793025" cy="1165150"/>
            </a:xfrm>
            <a:custGeom>
              <a:avLst/>
              <a:gdLst/>
              <a:ahLst/>
              <a:cxnLst/>
              <a:rect l="l" t="t" r="r" b="b"/>
              <a:pathLst>
                <a:path w="231721" h="46606" extrusionOk="0">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5" name="Google Shape;695;p55"/>
          <p:cNvGrpSpPr/>
          <p:nvPr/>
        </p:nvGrpSpPr>
        <p:grpSpPr>
          <a:xfrm>
            <a:off x="-5085" y="4473"/>
            <a:ext cx="9149452" cy="5154079"/>
            <a:chOff x="238125" y="846675"/>
            <a:chExt cx="7140200" cy="4022225"/>
          </a:xfrm>
        </p:grpSpPr>
        <p:sp>
          <p:nvSpPr>
            <p:cNvPr id="696" name="Google Shape;696;p55"/>
            <p:cNvSpPr/>
            <p:nvPr/>
          </p:nvSpPr>
          <p:spPr>
            <a:xfrm>
              <a:off x="3203075" y="2074578"/>
              <a:ext cx="1674925" cy="1674650"/>
            </a:xfrm>
            <a:custGeom>
              <a:avLst/>
              <a:gdLst/>
              <a:ahLst/>
              <a:cxnLst/>
              <a:rect l="l" t="t" r="r" b="b"/>
              <a:pathLst>
                <a:path w="66997" h="66986" extrusionOk="0">
                  <a:moveTo>
                    <a:pt x="0" y="1"/>
                  </a:moveTo>
                  <a:lnTo>
                    <a:pt x="0" y="19277"/>
                  </a:lnTo>
                  <a:cubicBezTo>
                    <a:pt x="26313" y="19277"/>
                    <a:pt x="47720" y="40672"/>
                    <a:pt x="47720" y="66985"/>
                  </a:cubicBezTo>
                  <a:lnTo>
                    <a:pt x="66997" y="66985"/>
                  </a:lnTo>
                  <a:cubicBezTo>
                    <a:pt x="66997" y="30040"/>
                    <a:pt x="36945"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5"/>
            <p:cNvSpPr/>
            <p:nvPr/>
          </p:nvSpPr>
          <p:spPr>
            <a:xfrm>
              <a:off x="238125" y="2356975"/>
              <a:ext cx="1674625" cy="1674625"/>
            </a:xfrm>
            <a:custGeom>
              <a:avLst/>
              <a:gdLst/>
              <a:ahLst/>
              <a:cxnLst/>
              <a:rect l="l" t="t" r="r" b="b"/>
              <a:pathLst>
                <a:path w="66985" h="66985" extrusionOk="0">
                  <a:moveTo>
                    <a:pt x="47720" y="0"/>
                  </a:moveTo>
                  <a:cubicBezTo>
                    <a:pt x="47720" y="26313"/>
                    <a:pt x="26313" y="47708"/>
                    <a:pt x="0" y="47708"/>
                  </a:cubicBezTo>
                  <a:lnTo>
                    <a:pt x="0" y="66985"/>
                  </a:lnTo>
                  <a:cubicBezTo>
                    <a:pt x="36945" y="66985"/>
                    <a:pt x="66985" y="36933"/>
                    <a:pt x="669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5"/>
            <p:cNvSpPr/>
            <p:nvPr/>
          </p:nvSpPr>
          <p:spPr>
            <a:xfrm>
              <a:off x="5703375" y="1519650"/>
              <a:ext cx="1674950" cy="1674950"/>
            </a:xfrm>
            <a:custGeom>
              <a:avLst/>
              <a:gdLst/>
              <a:ahLst/>
              <a:cxnLst/>
              <a:rect l="l" t="t" r="r" b="b"/>
              <a:pathLst>
                <a:path w="66998" h="66998" extrusionOk="0">
                  <a:moveTo>
                    <a:pt x="66997" y="1"/>
                  </a:moveTo>
                  <a:cubicBezTo>
                    <a:pt x="30052" y="1"/>
                    <a:pt x="1" y="30052"/>
                    <a:pt x="1" y="66997"/>
                  </a:cubicBezTo>
                  <a:lnTo>
                    <a:pt x="19277" y="66997"/>
                  </a:lnTo>
                  <a:cubicBezTo>
                    <a:pt x="19277" y="40685"/>
                    <a:pt x="40684" y="19277"/>
                    <a:pt x="66997" y="19277"/>
                  </a:cubicBezTo>
                  <a:lnTo>
                    <a:pt x="669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5"/>
            <p:cNvSpPr/>
            <p:nvPr/>
          </p:nvSpPr>
          <p:spPr>
            <a:xfrm>
              <a:off x="1912725" y="2356975"/>
              <a:ext cx="1674350" cy="1674625"/>
            </a:xfrm>
            <a:custGeom>
              <a:avLst/>
              <a:gdLst/>
              <a:ahLst/>
              <a:cxnLst/>
              <a:rect l="l" t="t" r="r" b="b"/>
              <a:pathLst>
                <a:path w="66974" h="66985" extrusionOk="0">
                  <a:moveTo>
                    <a:pt x="1" y="0"/>
                  </a:moveTo>
                  <a:cubicBezTo>
                    <a:pt x="1" y="36933"/>
                    <a:pt x="30052" y="66985"/>
                    <a:pt x="66973" y="66985"/>
                  </a:cubicBezTo>
                  <a:lnTo>
                    <a:pt x="66973" y="47708"/>
                  </a:lnTo>
                  <a:cubicBezTo>
                    <a:pt x="40684" y="47708"/>
                    <a:pt x="19265" y="26313"/>
                    <a:pt x="192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5"/>
            <p:cNvSpPr/>
            <p:nvPr/>
          </p:nvSpPr>
          <p:spPr>
            <a:xfrm>
              <a:off x="5703375" y="3193975"/>
              <a:ext cx="1674950" cy="1674925"/>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5"/>
            <p:cNvSpPr/>
            <p:nvPr/>
          </p:nvSpPr>
          <p:spPr>
            <a:xfrm>
              <a:off x="720025" y="846675"/>
              <a:ext cx="1674625" cy="1510325"/>
            </a:xfrm>
            <a:custGeom>
              <a:avLst/>
              <a:gdLst/>
              <a:ahLst/>
              <a:cxnLst/>
              <a:rect l="l" t="t" r="r" b="b"/>
              <a:pathLst>
                <a:path w="66985" h="60413" extrusionOk="0">
                  <a:moveTo>
                    <a:pt x="0" y="0"/>
                  </a:moveTo>
                  <a:lnTo>
                    <a:pt x="0" y="12692"/>
                  </a:lnTo>
                  <a:cubicBezTo>
                    <a:pt x="26313" y="12692"/>
                    <a:pt x="47709" y="34099"/>
                    <a:pt x="47709" y="60412"/>
                  </a:cubicBezTo>
                  <a:lnTo>
                    <a:pt x="66985" y="60412"/>
                  </a:lnTo>
                  <a:cubicBezTo>
                    <a:pt x="66985" y="33826"/>
                    <a:pt x="51423" y="10823"/>
                    <a:pt x="289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5"/>
            <p:cNvSpPr/>
            <p:nvPr/>
          </p:nvSpPr>
          <p:spPr>
            <a:xfrm>
              <a:off x="1952025" y="3550875"/>
              <a:ext cx="1635050" cy="1314175"/>
            </a:xfrm>
            <a:custGeom>
              <a:avLst/>
              <a:gdLst/>
              <a:ahLst/>
              <a:cxnLst/>
              <a:rect l="l" t="t" r="r" b="b"/>
              <a:pathLst>
                <a:path w="65402" h="52567" extrusionOk="0">
                  <a:moveTo>
                    <a:pt x="65401" y="0"/>
                  </a:moveTo>
                  <a:cubicBezTo>
                    <a:pt x="33421" y="0"/>
                    <a:pt x="6608" y="22550"/>
                    <a:pt x="0" y="52566"/>
                  </a:cubicBezTo>
                  <a:lnTo>
                    <a:pt x="19919" y="52566"/>
                  </a:lnTo>
                  <a:cubicBezTo>
                    <a:pt x="26051" y="33278"/>
                    <a:pt x="44125" y="19276"/>
                    <a:pt x="65401" y="19276"/>
                  </a:cubicBezTo>
                  <a:lnTo>
                    <a:pt x="654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3" name="Google Shape;703;p55"/>
          <p:cNvSpPr txBox="1">
            <a:spLocks noGrp="1"/>
          </p:cNvSpPr>
          <p:nvPr>
            <p:ph type="ctrTitle"/>
          </p:nvPr>
        </p:nvSpPr>
        <p:spPr>
          <a:xfrm>
            <a:off x="4229100" y="1291225"/>
            <a:ext cx="4343400" cy="2133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704" name="Google Shape;704;p55"/>
          <p:cNvSpPr txBox="1">
            <a:spLocks noGrp="1"/>
          </p:cNvSpPr>
          <p:nvPr>
            <p:ph type="subTitle" idx="1"/>
          </p:nvPr>
        </p:nvSpPr>
        <p:spPr>
          <a:xfrm>
            <a:off x="4229100" y="4244150"/>
            <a:ext cx="4734000" cy="81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3"/>
              </a:buClr>
              <a:buSzPts val="2100"/>
              <a:buFont typeface="Poppins SemiBold"/>
              <a:buNone/>
              <a:defRPr sz="2100">
                <a:solidFill>
                  <a:schemeClr val="accent3"/>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Lime">
  <p:cSld name="TITLE_1_1">
    <p:bg>
      <p:bgPr>
        <a:solidFill>
          <a:schemeClr val="accent3"/>
        </a:solidFill>
        <a:effectLst/>
      </p:bgPr>
    </p:bg>
    <p:spTree>
      <p:nvGrpSpPr>
        <p:cNvPr id="1" name="Shape 705"/>
        <p:cNvGrpSpPr/>
        <p:nvPr/>
      </p:nvGrpSpPr>
      <p:grpSpPr>
        <a:xfrm>
          <a:off x="0" y="0"/>
          <a:ext cx="0" cy="0"/>
          <a:chOff x="0" y="0"/>
          <a:chExt cx="0" cy="0"/>
        </a:xfrm>
      </p:grpSpPr>
      <p:sp>
        <p:nvSpPr>
          <p:cNvPr id="706" name="Google Shape;706;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grpSp>
        <p:nvGrpSpPr>
          <p:cNvPr id="707" name="Google Shape;707;p56"/>
          <p:cNvGrpSpPr/>
          <p:nvPr/>
        </p:nvGrpSpPr>
        <p:grpSpPr>
          <a:xfrm>
            <a:off x="4362450" y="432563"/>
            <a:ext cx="1294431" cy="312013"/>
            <a:chOff x="238125" y="1984425"/>
            <a:chExt cx="7034950" cy="1695725"/>
          </a:xfrm>
        </p:grpSpPr>
        <p:sp>
          <p:nvSpPr>
            <p:cNvPr id="708" name="Google Shape;708;p56"/>
            <p:cNvSpPr/>
            <p:nvPr/>
          </p:nvSpPr>
          <p:spPr>
            <a:xfrm>
              <a:off x="238125" y="1984425"/>
              <a:ext cx="1350750" cy="1695725"/>
            </a:xfrm>
            <a:custGeom>
              <a:avLst/>
              <a:gdLst/>
              <a:ahLst/>
              <a:cxnLst/>
              <a:rect l="l" t="t" r="r" b="b"/>
              <a:pathLst>
                <a:path w="54030" h="67829" extrusionOk="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6"/>
            <p:cNvSpPr/>
            <p:nvPr/>
          </p:nvSpPr>
          <p:spPr>
            <a:xfrm>
              <a:off x="1480050" y="2498325"/>
              <a:ext cx="5793025" cy="1165150"/>
            </a:xfrm>
            <a:custGeom>
              <a:avLst/>
              <a:gdLst/>
              <a:ahLst/>
              <a:cxnLst/>
              <a:rect l="l" t="t" r="r" b="b"/>
              <a:pathLst>
                <a:path w="231721" h="46606" extrusionOk="0">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 name="Google Shape;710;p56"/>
          <p:cNvGrpSpPr/>
          <p:nvPr/>
        </p:nvGrpSpPr>
        <p:grpSpPr>
          <a:xfrm>
            <a:off x="-5085" y="4473"/>
            <a:ext cx="9149452" cy="5154079"/>
            <a:chOff x="238125" y="846675"/>
            <a:chExt cx="7140200" cy="4022225"/>
          </a:xfrm>
        </p:grpSpPr>
        <p:sp>
          <p:nvSpPr>
            <p:cNvPr id="711" name="Google Shape;711;p56"/>
            <p:cNvSpPr/>
            <p:nvPr/>
          </p:nvSpPr>
          <p:spPr>
            <a:xfrm>
              <a:off x="3203075" y="2074578"/>
              <a:ext cx="1674925" cy="1674650"/>
            </a:xfrm>
            <a:custGeom>
              <a:avLst/>
              <a:gdLst/>
              <a:ahLst/>
              <a:cxnLst/>
              <a:rect l="l" t="t" r="r" b="b"/>
              <a:pathLst>
                <a:path w="66997" h="66986" extrusionOk="0">
                  <a:moveTo>
                    <a:pt x="0" y="1"/>
                  </a:moveTo>
                  <a:lnTo>
                    <a:pt x="0" y="19277"/>
                  </a:lnTo>
                  <a:cubicBezTo>
                    <a:pt x="26313" y="19277"/>
                    <a:pt x="47720" y="40672"/>
                    <a:pt x="47720" y="66985"/>
                  </a:cubicBezTo>
                  <a:lnTo>
                    <a:pt x="66997" y="66985"/>
                  </a:lnTo>
                  <a:cubicBezTo>
                    <a:pt x="66997" y="30040"/>
                    <a:pt x="36945"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6"/>
            <p:cNvSpPr/>
            <p:nvPr/>
          </p:nvSpPr>
          <p:spPr>
            <a:xfrm>
              <a:off x="238125" y="2356975"/>
              <a:ext cx="1674625" cy="1674625"/>
            </a:xfrm>
            <a:custGeom>
              <a:avLst/>
              <a:gdLst/>
              <a:ahLst/>
              <a:cxnLst/>
              <a:rect l="l" t="t" r="r" b="b"/>
              <a:pathLst>
                <a:path w="66985" h="66985" extrusionOk="0">
                  <a:moveTo>
                    <a:pt x="47720" y="0"/>
                  </a:moveTo>
                  <a:cubicBezTo>
                    <a:pt x="47720" y="26313"/>
                    <a:pt x="26313" y="47708"/>
                    <a:pt x="0" y="47708"/>
                  </a:cubicBezTo>
                  <a:lnTo>
                    <a:pt x="0" y="66985"/>
                  </a:lnTo>
                  <a:cubicBezTo>
                    <a:pt x="36945" y="66985"/>
                    <a:pt x="66985" y="36933"/>
                    <a:pt x="669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6"/>
            <p:cNvSpPr/>
            <p:nvPr/>
          </p:nvSpPr>
          <p:spPr>
            <a:xfrm>
              <a:off x="5703375" y="1519650"/>
              <a:ext cx="1674950" cy="1674950"/>
            </a:xfrm>
            <a:custGeom>
              <a:avLst/>
              <a:gdLst/>
              <a:ahLst/>
              <a:cxnLst/>
              <a:rect l="l" t="t" r="r" b="b"/>
              <a:pathLst>
                <a:path w="66998" h="66998" extrusionOk="0">
                  <a:moveTo>
                    <a:pt x="66997" y="1"/>
                  </a:moveTo>
                  <a:cubicBezTo>
                    <a:pt x="30052" y="1"/>
                    <a:pt x="1" y="30052"/>
                    <a:pt x="1" y="66997"/>
                  </a:cubicBezTo>
                  <a:lnTo>
                    <a:pt x="19277" y="66997"/>
                  </a:lnTo>
                  <a:cubicBezTo>
                    <a:pt x="19277" y="40685"/>
                    <a:pt x="40684" y="19277"/>
                    <a:pt x="66997" y="19277"/>
                  </a:cubicBezTo>
                  <a:lnTo>
                    <a:pt x="669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6"/>
            <p:cNvSpPr/>
            <p:nvPr/>
          </p:nvSpPr>
          <p:spPr>
            <a:xfrm>
              <a:off x="1912725" y="2356975"/>
              <a:ext cx="1674350" cy="1674625"/>
            </a:xfrm>
            <a:custGeom>
              <a:avLst/>
              <a:gdLst/>
              <a:ahLst/>
              <a:cxnLst/>
              <a:rect l="l" t="t" r="r" b="b"/>
              <a:pathLst>
                <a:path w="66974" h="66985" extrusionOk="0">
                  <a:moveTo>
                    <a:pt x="1" y="0"/>
                  </a:moveTo>
                  <a:cubicBezTo>
                    <a:pt x="1" y="36933"/>
                    <a:pt x="30052" y="66985"/>
                    <a:pt x="66973" y="66985"/>
                  </a:cubicBezTo>
                  <a:lnTo>
                    <a:pt x="66973" y="47708"/>
                  </a:lnTo>
                  <a:cubicBezTo>
                    <a:pt x="40684" y="47708"/>
                    <a:pt x="19265" y="26313"/>
                    <a:pt x="192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6"/>
            <p:cNvSpPr/>
            <p:nvPr/>
          </p:nvSpPr>
          <p:spPr>
            <a:xfrm>
              <a:off x="5703375" y="3193975"/>
              <a:ext cx="1674950" cy="1674925"/>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6"/>
            <p:cNvSpPr/>
            <p:nvPr/>
          </p:nvSpPr>
          <p:spPr>
            <a:xfrm>
              <a:off x="720025" y="846675"/>
              <a:ext cx="1674625" cy="1510325"/>
            </a:xfrm>
            <a:custGeom>
              <a:avLst/>
              <a:gdLst/>
              <a:ahLst/>
              <a:cxnLst/>
              <a:rect l="l" t="t" r="r" b="b"/>
              <a:pathLst>
                <a:path w="66985" h="60413" extrusionOk="0">
                  <a:moveTo>
                    <a:pt x="0" y="0"/>
                  </a:moveTo>
                  <a:lnTo>
                    <a:pt x="0" y="12692"/>
                  </a:lnTo>
                  <a:cubicBezTo>
                    <a:pt x="26313" y="12692"/>
                    <a:pt x="47709" y="34099"/>
                    <a:pt x="47709" y="60412"/>
                  </a:cubicBezTo>
                  <a:lnTo>
                    <a:pt x="66985" y="60412"/>
                  </a:lnTo>
                  <a:cubicBezTo>
                    <a:pt x="66985" y="33826"/>
                    <a:pt x="51423" y="10823"/>
                    <a:pt x="28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6"/>
            <p:cNvSpPr/>
            <p:nvPr/>
          </p:nvSpPr>
          <p:spPr>
            <a:xfrm>
              <a:off x="1952025" y="3550875"/>
              <a:ext cx="1635050" cy="1314175"/>
            </a:xfrm>
            <a:custGeom>
              <a:avLst/>
              <a:gdLst/>
              <a:ahLst/>
              <a:cxnLst/>
              <a:rect l="l" t="t" r="r" b="b"/>
              <a:pathLst>
                <a:path w="65402" h="52567" extrusionOk="0">
                  <a:moveTo>
                    <a:pt x="65401" y="0"/>
                  </a:moveTo>
                  <a:cubicBezTo>
                    <a:pt x="33421" y="0"/>
                    <a:pt x="6608" y="22550"/>
                    <a:pt x="0" y="52566"/>
                  </a:cubicBezTo>
                  <a:lnTo>
                    <a:pt x="19919" y="52566"/>
                  </a:lnTo>
                  <a:cubicBezTo>
                    <a:pt x="26051" y="33278"/>
                    <a:pt x="44125" y="19276"/>
                    <a:pt x="65401" y="19276"/>
                  </a:cubicBezTo>
                  <a:lnTo>
                    <a:pt x="654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Google Shape;718;p56"/>
          <p:cNvSpPr txBox="1">
            <a:spLocks noGrp="1"/>
          </p:cNvSpPr>
          <p:nvPr>
            <p:ph type="ctrTitle"/>
          </p:nvPr>
        </p:nvSpPr>
        <p:spPr>
          <a:xfrm>
            <a:off x="4229100" y="1291225"/>
            <a:ext cx="4343400" cy="2133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719" name="Google Shape;719;p56"/>
          <p:cNvSpPr txBox="1">
            <a:spLocks noGrp="1"/>
          </p:cNvSpPr>
          <p:nvPr>
            <p:ph type="subTitle" idx="1"/>
          </p:nvPr>
        </p:nvSpPr>
        <p:spPr>
          <a:xfrm>
            <a:off x="4229100" y="4244150"/>
            <a:ext cx="4714800" cy="81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2"/>
              </a:buClr>
              <a:buSzPts val="2100"/>
              <a:buFont typeface="Poppins SemiBold"/>
              <a:buNone/>
              <a:defRPr sz="2100">
                <a:solidFill>
                  <a:schemeClr val="accent2"/>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lide–Orange">
  <p:cSld name="TITLE_1_1_1">
    <p:bg>
      <p:bgPr>
        <a:solidFill>
          <a:schemeClr val="accent4"/>
        </a:solidFill>
        <a:effectLst/>
      </p:bgPr>
    </p:bg>
    <p:spTree>
      <p:nvGrpSpPr>
        <p:cNvPr id="1" name="Shape 720"/>
        <p:cNvGrpSpPr/>
        <p:nvPr/>
      </p:nvGrpSpPr>
      <p:grpSpPr>
        <a:xfrm>
          <a:off x="0" y="0"/>
          <a:ext cx="0" cy="0"/>
          <a:chOff x="0" y="0"/>
          <a:chExt cx="0" cy="0"/>
        </a:xfrm>
      </p:grpSpPr>
      <p:sp>
        <p:nvSpPr>
          <p:cNvPr id="721" name="Google Shape;721;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grpSp>
        <p:nvGrpSpPr>
          <p:cNvPr id="722" name="Google Shape;722;p57"/>
          <p:cNvGrpSpPr/>
          <p:nvPr/>
        </p:nvGrpSpPr>
        <p:grpSpPr>
          <a:xfrm>
            <a:off x="4362450" y="432563"/>
            <a:ext cx="1294431" cy="312013"/>
            <a:chOff x="238125" y="1984425"/>
            <a:chExt cx="7034950" cy="1695725"/>
          </a:xfrm>
        </p:grpSpPr>
        <p:sp>
          <p:nvSpPr>
            <p:cNvPr id="723" name="Google Shape;723;p57"/>
            <p:cNvSpPr/>
            <p:nvPr/>
          </p:nvSpPr>
          <p:spPr>
            <a:xfrm>
              <a:off x="238125" y="1984425"/>
              <a:ext cx="1350750" cy="1695725"/>
            </a:xfrm>
            <a:custGeom>
              <a:avLst/>
              <a:gdLst/>
              <a:ahLst/>
              <a:cxnLst/>
              <a:rect l="l" t="t" r="r" b="b"/>
              <a:pathLst>
                <a:path w="54030" h="67829" extrusionOk="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7"/>
            <p:cNvSpPr/>
            <p:nvPr/>
          </p:nvSpPr>
          <p:spPr>
            <a:xfrm>
              <a:off x="1480050" y="2498325"/>
              <a:ext cx="5793025" cy="1165150"/>
            </a:xfrm>
            <a:custGeom>
              <a:avLst/>
              <a:gdLst/>
              <a:ahLst/>
              <a:cxnLst/>
              <a:rect l="l" t="t" r="r" b="b"/>
              <a:pathLst>
                <a:path w="231721" h="46606" extrusionOk="0">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5" name="Google Shape;725;p57"/>
          <p:cNvGrpSpPr/>
          <p:nvPr/>
        </p:nvGrpSpPr>
        <p:grpSpPr>
          <a:xfrm>
            <a:off x="-5085" y="4473"/>
            <a:ext cx="9149452" cy="5154079"/>
            <a:chOff x="238125" y="846675"/>
            <a:chExt cx="7140200" cy="4022225"/>
          </a:xfrm>
        </p:grpSpPr>
        <p:sp>
          <p:nvSpPr>
            <p:cNvPr id="726" name="Google Shape;726;p57"/>
            <p:cNvSpPr/>
            <p:nvPr/>
          </p:nvSpPr>
          <p:spPr>
            <a:xfrm>
              <a:off x="3203075" y="2074578"/>
              <a:ext cx="1674925" cy="1674650"/>
            </a:xfrm>
            <a:custGeom>
              <a:avLst/>
              <a:gdLst/>
              <a:ahLst/>
              <a:cxnLst/>
              <a:rect l="l" t="t" r="r" b="b"/>
              <a:pathLst>
                <a:path w="66997" h="66986" extrusionOk="0">
                  <a:moveTo>
                    <a:pt x="0" y="1"/>
                  </a:moveTo>
                  <a:lnTo>
                    <a:pt x="0" y="19277"/>
                  </a:lnTo>
                  <a:cubicBezTo>
                    <a:pt x="26313" y="19277"/>
                    <a:pt x="47720" y="40672"/>
                    <a:pt x="47720" y="66985"/>
                  </a:cubicBezTo>
                  <a:lnTo>
                    <a:pt x="66997" y="66985"/>
                  </a:lnTo>
                  <a:cubicBezTo>
                    <a:pt x="66997" y="30040"/>
                    <a:pt x="36945"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7"/>
            <p:cNvSpPr/>
            <p:nvPr/>
          </p:nvSpPr>
          <p:spPr>
            <a:xfrm>
              <a:off x="238125" y="2356975"/>
              <a:ext cx="1674625" cy="1674625"/>
            </a:xfrm>
            <a:custGeom>
              <a:avLst/>
              <a:gdLst/>
              <a:ahLst/>
              <a:cxnLst/>
              <a:rect l="l" t="t" r="r" b="b"/>
              <a:pathLst>
                <a:path w="66985" h="66985" extrusionOk="0">
                  <a:moveTo>
                    <a:pt x="47720" y="0"/>
                  </a:moveTo>
                  <a:cubicBezTo>
                    <a:pt x="47720" y="26313"/>
                    <a:pt x="26313" y="47708"/>
                    <a:pt x="0" y="47708"/>
                  </a:cubicBezTo>
                  <a:lnTo>
                    <a:pt x="0" y="66985"/>
                  </a:lnTo>
                  <a:cubicBezTo>
                    <a:pt x="36945" y="66985"/>
                    <a:pt x="66985" y="36933"/>
                    <a:pt x="669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57"/>
            <p:cNvSpPr/>
            <p:nvPr/>
          </p:nvSpPr>
          <p:spPr>
            <a:xfrm>
              <a:off x="5703375" y="1519650"/>
              <a:ext cx="1674950" cy="1674950"/>
            </a:xfrm>
            <a:custGeom>
              <a:avLst/>
              <a:gdLst/>
              <a:ahLst/>
              <a:cxnLst/>
              <a:rect l="l" t="t" r="r" b="b"/>
              <a:pathLst>
                <a:path w="66998" h="66998" extrusionOk="0">
                  <a:moveTo>
                    <a:pt x="66997" y="1"/>
                  </a:moveTo>
                  <a:cubicBezTo>
                    <a:pt x="30052" y="1"/>
                    <a:pt x="1" y="30052"/>
                    <a:pt x="1" y="66997"/>
                  </a:cubicBezTo>
                  <a:lnTo>
                    <a:pt x="19277" y="66997"/>
                  </a:lnTo>
                  <a:cubicBezTo>
                    <a:pt x="19277" y="40685"/>
                    <a:pt x="40684" y="19277"/>
                    <a:pt x="66997" y="19277"/>
                  </a:cubicBezTo>
                  <a:lnTo>
                    <a:pt x="669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7"/>
            <p:cNvSpPr/>
            <p:nvPr/>
          </p:nvSpPr>
          <p:spPr>
            <a:xfrm>
              <a:off x="1912725" y="2356975"/>
              <a:ext cx="1674350" cy="1674625"/>
            </a:xfrm>
            <a:custGeom>
              <a:avLst/>
              <a:gdLst/>
              <a:ahLst/>
              <a:cxnLst/>
              <a:rect l="l" t="t" r="r" b="b"/>
              <a:pathLst>
                <a:path w="66974" h="66985" extrusionOk="0">
                  <a:moveTo>
                    <a:pt x="1" y="0"/>
                  </a:moveTo>
                  <a:cubicBezTo>
                    <a:pt x="1" y="36933"/>
                    <a:pt x="30052" y="66985"/>
                    <a:pt x="66973" y="66985"/>
                  </a:cubicBezTo>
                  <a:lnTo>
                    <a:pt x="66973" y="47708"/>
                  </a:lnTo>
                  <a:cubicBezTo>
                    <a:pt x="40684" y="47708"/>
                    <a:pt x="19265" y="26313"/>
                    <a:pt x="192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7"/>
            <p:cNvSpPr/>
            <p:nvPr/>
          </p:nvSpPr>
          <p:spPr>
            <a:xfrm>
              <a:off x="5703375" y="3193975"/>
              <a:ext cx="1674950" cy="1674925"/>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7"/>
            <p:cNvSpPr/>
            <p:nvPr/>
          </p:nvSpPr>
          <p:spPr>
            <a:xfrm>
              <a:off x="720025" y="846675"/>
              <a:ext cx="1674625" cy="1510325"/>
            </a:xfrm>
            <a:custGeom>
              <a:avLst/>
              <a:gdLst/>
              <a:ahLst/>
              <a:cxnLst/>
              <a:rect l="l" t="t" r="r" b="b"/>
              <a:pathLst>
                <a:path w="66985" h="60413" extrusionOk="0">
                  <a:moveTo>
                    <a:pt x="0" y="0"/>
                  </a:moveTo>
                  <a:lnTo>
                    <a:pt x="0" y="12692"/>
                  </a:lnTo>
                  <a:cubicBezTo>
                    <a:pt x="26313" y="12692"/>
                    <a:pt x="47709" y="34099"/>
                    <a:pt x="47709" y="60412"/>
                  </a:cubicBezTo>
                  <a:lnTo>
                    <a:pt x="66985" y="60412"/>
                  </a:lnTo>
                  <a:cubicBezTo>
                    <a:pt x="66985" y="33826"/>
                    <a:pt x="51423" y="10823"/>
                    <a:pt x="28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7"/>
            <p:cNvSpPr/>
            <p:nvPr/>
          </p:nvSpPr>
          <p:spPr>
            <a:xfrm>
              <a:off x="1952025" y="3550875"/>
              <a:ext cx="1635050" cy="1314175"/>
            </a:xfrm>
            <a:custGeom>
              <a:avLst/>
              <a:gdLst/>
              <a:ahLst/>
              <a:cxnLst/>
              <a:rect l="l" t="t" r="r" b="b"/>
              <a:pathLst>
                <a:path w="65402" h="52567" extrusionOk="0">
                  <a:moveTo>
                    <a:pt x="65401" y="0"/>
                  </a:moveTo>
                  <a:cubicBezTo>
                    <a:pt x="33421" y="0"/>
                    <a:pt x="6608" y="22550"/>
                    <a:pt x="0" y="52566"/>
                  </a:cubicBezTo>
                  <a:lnTo>
                    <a:pt x="19919" y="52566"/>
                  </a:lnTo>
                  <a:cubicBezTo>
                    <a:pt x="26051" y="33278"/>
                    <a:pt x="44125" y="19276"/>
                    <a:pt x="65401" y="19276"/>
                  </a:cubicBezTo>
                  <a:lnTo>
                    <a:pt x="654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3" name="Google Shape;733;p57"/>
          <p:cNvSpPr txBox="1">
            <a:spLocks noGrp="1"/>
          </p:cNvSpPr>
          <p:nvPr>
            <p:ph type="ctrTitle"/>
          </p:nvPr>
        </p:nvSpPr>
        <p:spPr>
          <a:xfrm>
            <a:off x="4229100" y="1291225"/>
            <a:ext cx="4343400" cy="2133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734" name="Google Shape;734;p57"/>
          <p:cNvSpPr txBox="1">
            <a:spLocks noGrp="1"/>
          </p:cNvSpPr>
          <p:nvPr>
            <p:ph type="subTitle" idx="1"/>
          </p:nvPr>
        </p:nvSpPr>
        <p:spPr>
          <a:xfrm>
            <a:off x="4229100" y="4244150"/>
            <a:ext cx="4792200" cy="81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2"/>
              </a:buClr>
              <a:buSzPts val="2100"/>
              <a:buFont typeface="Poppins SemiBold"/>
              <a:buNone/>
              <a:defRPr sz="2100">
                <a:solidFill>
                  <a:schemeClr val="accent2"/>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Purple">
  <p:cSld name="TITLE_1_1_1_1">
    <p:bg>
      <p:bgPr>
        <a:solidFill>
          <a:schemeClr val="accent5"/>
        </a:solidFill>
        <a:effectLst/>
      </p:bgPr>
    </p:bg>
    <p:spTree>
      <p:nvGrpSpPr>
        <p:cNvPr id="1" name="Shape 735"/>
        <p:cNvGrpSpPr/>
        <p:nvPr/>
      </p:nvGrpSpPr>
      <p:grpSpPr>
        <a:xfrm>
          <a:off x="0" y="0"/>
          <a:ext cx="0" cy="0"/>
          <a:chOff x="0" y="0"/>
          <a:chExt cx="0" cy="0"/>
        </a:xfrm>
      </p:grpSpPr>
      <p:sp>
        <p:nvSpPr>
          <p:cNvPr id="736" name="Google Shape;736;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grpSp>
        <p:nvGrpSpPr>
          <p:cNvPr id="737" name="Google Shape;737;p58"/>
          <p:cNvGrpSpPr/>
          <p:nvPr/>
        </p:nvGrpSpPr>
        <p:grpSpPr>
          <a:xfrm>
            <a:off x="4362450" y="432563"/>
            <a:ext cx="1294431" cy="312013"/>
            <a:chOff x="238125" y="1984425"/>
            <a:chExt cx="7034950" cy="1695725"/>
          </a:xfrm>
        </p:grpSpPr>
        <p:sp>
          <p:nvSpPr>
            <p:cNvPr id="738" name="Google Shape;738;p58"/>
            <p:cNvSpPr/>
            <p:nvPr/>
          </p:nvSpPr>
          <p:spPr>
            <a:xfrm>
              <a:off x="238125" y="1984425"/>
              <a:ext cx="1350750" cy="1695725"/>
            </a:xfrm>
            <a:custGeom>
              <a:avLst/>
              <a:gdLst/>
              <a:ahLst/>
              <a:cxnLst/>
              <a:rect l="l" t="t" r="r" b="b"/>
              <a:pathLst>
                <a:path w="54030" h="67829" extrusionOk="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8"/>
            <p:cNvSpPr/>
            <p:nvPr/>
          </p:nvSpPr>
          <p:spPr>
            <a:xfrm>
              <a:off x="1480050" y="2498325"/>
              <a:ext cx="5793025" cy="1165150"/>
            </a:xfrm>
            <a:custGeom>
              <a:avLst/>
              <a:gdLst/>
              <a:ahLst/>
              <a:cxnLst/>
              <a:rect l="l" t="t" r="r" b="b"/>
              <a:pathLst>
                <a:path w="231721" h="46606" extrusionOk="0">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58"/>
          <p:cNvGrpSpPr/>
          <p:nvPr/>
        </p:nvGrpSpPr>
        <p:grpSpPr>
          <a:xfrm>
            <a:off x="-5085" y="4473"/>
            <a:ext cx="9149452" cy="5154079"/>
            <a:chOff x="238125" y="846675"/>
            <a:chExt cx="7140200" cy="4022225"/>
          </a:xfrm>
        </p:grpSpPr>
        <p:sp>
          <p:nvSpPr>
            <p:cNvPr id="741" name="Google Shape;741;p58"/>
            <p:cNvSpPr/>
            <p:nvPr/>
          </p:nvSpPr>
          <p:spPr>
            <a:xfrm>
              <a:off x="3203075" y="2074578"/>
              <a:ext cx="1674925" cy="1674650"/>
            </a:xfrm>
            <a:custGeom>
              <a:avLst/>
              <a:gdLst/>
              <a:ahLst/>
              <a:cxnLst/>
              <a:rect l="l" t="t" r="r" b="b"/>
              <a:pathLst>
                <a:path w="66997" h="66986" extrusionOk="0">
                  <a:moveTo>
                    <a:pt x="0" y="1"/>
                  </a:moveTo>
                  <a:lnTo>
                    <a:pt x="0" y="19277"/>
                  </a:lnTo>
                  <a:cubicBezTo>
                    <a:pt x="26313" y="19277"/>
                    <a:pt x="47720" y="40672"/>
                    <a:pt x="47720" y="66985"/>
                  </a:cubicBezTo>
                  <a:lnTo>
                    <a:pt x="66997" y="66985"/>
                  </a:lnTo>
                  <a:cubicBezTo>
                    <a:pt x="66997" y="30040"/>
                    <a:pt x="36945"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8"/>
            <p:cNvSpPr/>
            <p:nvPr/>
          </p:nvSpPr>
          <p:spPr>
            <a:xfrm>
              <a:off x="238125" y="2356975"/>
              <a:ext cx="1674625" cy="1674625"/>
            </a:xfrm>
            <a:custGeom>
              <a:avLst/>
              <a:gdLst/>
              <a:ahLst/>
              <a:cxnLst/>
              <a:rect l="l" t="t" r="r" b="b"/>
              <a:pathLst>
                <a:path w="66985" h="66985" extrusionOk="0">
                  <a:moveTo>
                    <a:pt x="47720" y="0"/>
                  </a:moveTo>
                  <a:cubicBezTo>
                    <a:pt x="47720" y="26313"/>
                    <a:pt x="26313" y="47708"/>
                    <a:pt x="0" y="47708"/>
                  </a:cubicBezTo>
                  <a:lnTo>
                    <a:pt x="0" y="66985"/>
                  </a:lnTo>
                  <a:cubicBezTo>
                    <a:pt x="36945" y="66985"/>
                    <a:pt x="66985" y="36933"/>
                    <a:pt x="669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8"/>
            <p:cNvSpPr/>
            <p:nvPr/>
          </p:nvSpPr>
          <p:spPr>
            <a:xfrm>
              <a:off x="5703375" y="1519650"/>
              <a:ext cx="1674950" cy="1674950"/>
            </a:xfrm>
            <a:custGeom>
              <a:avLst/>
              <a:gdLst/>
              <a:ahLst/>
              <a:cxnLst/>
              <a:rect l="l" t="t" r="r" b="b"/>
              <a:pathLst>
                <a:path w="66998" h="66998" extrusionOk="0">
                  <a:moveTo>
                    <a:pt x="66997" y="1"/>
                  </a:moveTo>
                  <a:cubicBezTo>
                    <a:pt x="30052" y="1"/>
                    <a:pt x="1" y="30052"/>
                    <a:pt x="1" y="66997"/>
                  </a:cubicBezTo>
                  <a:lnTo>
                    <a:pt x="19277" y="66997"/>
                  </a:lnTo>
                  <a:cubicBezTo>
                    <a:pt x="19277" y="40685"/>
                    <a:pt x="40684" y="19277"/>
                    <a:pt x="66997" y="19277"/>
                  </a:cubicBezTo>
                  <a:lnTo>
                    <a:pt x="669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8"/>
            <p:cNvSpPr/>
            <p:nvPr/>
          </p:nvSpPr>
          <p:spPr>
            <a:xfrm>
              <a:off x="1912725" y="2356975"/>
              <a:ext cx="1674350" cy="1674625"/>
            </a:xfrm>
            <a:custGeom>
              <a:avLst/>
              <a:gdLst/>
              <a:ahLst/>
              <a:cxnLst/>
              <a:rect l="l" t="t" r="r" b="b"/>
              <a:pathLst>
                <a:path w="66974" h="66985" extrusionOk="0">
                  <a:moveTo>
                    <a:pt x="1" y="0"/>
                  </a:moveTo>
                  <a:cubicBezTo>
                    <a:pt x="1" y="36933"/>
                    <a:pt x="30052" y="66985"/>
                    <a:pt x="66973" y="66985"/>
                  </a:cubicBezTo>
                  <a:lnTo>
                    <a:pt x="66973" y="47708"/>
                  </a:lnTo>
                  <a:cubicBezTo>
                    <a:pt x="40684" y="47708"/>
                    <a:pt x="19265" y="26313"/>
                    <a:pt x="19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8"/>
            <p:cNvSpPr/>
            <p:nvPr/>
          </p:nvSpPr>
          <p:spPr>
            <a:xfrm>
              <a:off x="5703375" y="3193975"/>
              <a:ext cx="1674950" cy="1674925"/>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8"/>
            <p:cNvSpPr/>
            <p:nvPr/>
          </p:nvSpPr>
          <p:spPr>
            <a:xfrm>
              <a:off x="720025" y="846675"/>
              <a:ext cx="1674625" cy="1510325"/>
            </a:xfrm>
            <a:custGeom>
              <a:avLst/>
              <a:gdLst/>
              <a:ahLst/>
              <a:cxnLst/>
              <a:rect l="l" t="t" r="r" b="b"/>
              <a:pathLst>
                <a:path w="66985" h="60413" extrusionOk="0">
                  <a:moveTo>
                    <a:pt x="0" y="0"/>
                  </a:moveTo>
                  <a:lnTo>
                    <a:pt x="0" y="12692"/>
                  </a:lnTo>
                  <a:cubicBezTo>
                    <a:pt x="26313" y="12692"/>
                    <a:pt x="47709" y="34099"/>
                    <a:pt x="47709" y="60412"/>
                  </a:cubicBezTo>
                  <a:lnTo>
                    <a:pt x="66985" y="60412"/>
                  </a:lnTo>
                  <a:cubicBezTo>
                    <a:pt x="66985" y="33826"/>
                    <a:pt x="51423" y="10823"/>
                    <a:pt x="28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8"/>
            <p:cNvSpPr/>
            <p:nvPr/>
          </p:nvSpPr>
          <p:spPr>
            <a:xfrm>
              <a:off x="1952025" y="3550875"/>
              <a:ext cx="1635050" cy="1314175"/>
            </a:xfrm>
            <a:custGeom>
              <a:avLst/>
              <a:gdLst/>
              <a:ahLst/>
              <a:cxnLst/>
              <a:rect l="l" t="t" r="r" b="b"/>
              <a:pathLst>
                <a:path w="65402" h="52567" extrusionOk="0">
                  <a:moveTo>
                    <a:pt x="65401" y="0"/>
                  </a:moveTo>
                  <a:cubicBezTo>
                    <a:pt x="33421" y="0"/>
                    <a:pt x="6608" y="22550"/>
                    <a:pt x="0" y="52566"/>
                  </a:cubicBezTo>
                  <a:lnTo>
                    <a:pt x="19919" y="52566"/>
                  </a:lnTo>
                  <a:cubicBezTo>
                    <a:pt x="26051" y="33278"/>
                    <a:pt x="44125" y="19276"/>
                    <a:pt x="65401" y="19276"/>
                  </a:cubicBezTo>
                  <a:lnTo>
                    <a:pt x="654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8" name="Google Shape;748;p58"/>
          <p:cNvSpPr txBox="1">
            <a:spLocks noGrp="1"/>
          </p:cNvSpPr>
          <p:nvPr>
            <p:ph type="ctrTitle"/>
          </p:nvPr>
        </p:nvSpPr>
        <p:spPr>
          <a:xfrm>
            <a:off x="4229100" y="1300750"/>
            <a:ext cx="4343400" cy="2133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749" name="Google Shape;749;p58"/>
          <p:cNvSpPr txBox="1">
            <a:spLocks noGrp="1"/>
          </p:cNvSpPr>
          <p:nvPr>
            <p:ph type="subTitle" idx="1"/>
          </p:nvPr>
        </p:nvSpPr>
        <p:spPr>
          <a:xfrm>
            <a:off x="4229100" y="4244150"/>
            <a:ext cx="4724400" cy="81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lt1"/>
              </a:buClr>
              <a:buSzPts val="2100"/>
              <a:buFont typeface="Poppins SemiBold"/>
              <a:buNone/>
              <a:defRPr sz="2100">
                <a:solidFill>
                  <a:schemeClr val="lt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50"/>
        <p:cNvGrpSpPr/>
        <p:nvPr/>
      </p:nvGrpSpPr>
      <p:grpSpPr>
        <a:xfrm>
          <a:off x="0" y="0"/>
          <a:ext cx="0" cy="0"/>
          <a:chOff x="0" y="0"/>
          <a:chExt cx="0" cy="0"/>
        </a:xfrm>
      </p:grpSpPr>
      <p:sp>
        <p:nvSpPr>
          <p:cNvPr id="751" name="Google Shape;751;p59"/>
          <p:cNvSpPr txBox="1">
            <a:spLocks noGrp="1"/>
          </p:cNvSpPr>
          <p:nvPr>
            <p:ph type="title"/>
          </p:nvPr>
        </p:nvSpPr>
        <p:spPr>
          <a:xfrm>
            <a:off x="342900" y="571500"/>
            <a:ext cx="5111400" cy="12399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2" name="Google Shape;752;p59"/>
          <p:cNvSpPr txBox="1">
            <a:spLocks noGrp="1"/>
          </p:cNvSpPr>
          <p:nvPr>
            <p:ph type="subTitle" idx="1"/>
          </p:nvPr>
        </p:nvSpPr>
        <p:spPr>
          <a:xfrm>
            <a:off x="1057275" y="2085975"/>
            <a:ext cx="7515300" cy="866700"/>
          </a:xfrm>
          <a:prstGeom prst="rect">
            <a:avLst/>
          </a:prstGeom>
        </p:spPr>
        <p:txBody>
          <a:bodyPr spcFirstLastPara="1" wrap="square" lIns="0" tIns="0" rIns="0" bIns="0" anchor="t" anchorCtr="0">
            <a:noAutofit/>
          </a:bodyPr>
          <a:lstStyle>
            <a:lvl1pPr lvl="0" rtl="0">
              <a:spcBef>
                <a:spcPts val="0"/>
              </a:spcBef>
              <a:spcAft>
                <a:spcPts val="0"/>
              </a:spcAft>
              <a:buNone/>
              <a:defRPr sz="1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53" name="Google Shape;753;p59"/>
          <p:cNvSpPr txBox="1">
            <a:spLocks noGrp="1"/>
          </p:cNvSpPr>
          <p:nvPr>
            <p:ph type="subTitle" idx="2"/>
          </p:nvPr>
        </p:nvSpPr>
        <p:spPr>
          <a:xfrm>
            <a:off x="1057275" y="2790825"/>
            <a:ext cx="7515300" cy="866700"/>
          </a:xfrm>
          <a:prstGeom prst="rect">
            <a:avLst/>
          </a:prstGeom>
        </p:spPr>
        <p:txBody>
          <a:bodyPr spcFirstLastPara="1" wrap="square" lIns="0" tIns="0" rIns="0" bIns="0"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endParaRPr/>
          </a:p>
        </p:txBody>
      </p:sp>
      <p:sp>
        <p:nvSpPr>
          <p:cNvPr id="754" name="Google Shape;754;p59"/>
          <p:cNvSpPr txBox="1">
            <a:spLocks noGrp="1"/>
          </p:cNvSpPr>
          <p:nvPr>
            <p:ph type="body" idx="3"/>
          </p:nvPr>
        </p:nvSpPr>
        <p:spPr>
          <a:xfrm>
            <a:off x="1038225" y="3429000"/>
            <a:ext cx="7515300" cy="1381200"/>
          </a:xfrm>
          <a:prstGeom prst="rect">
            <a:avLst/>
          </a:prstGeom>
        </p:spPr>
        <p:txBody>
          <a:bodyPr spcFirstLastPara="1" wrap="square" lIns="0" tIns="0" rIns="0" bIns="0" anchor="t" anchorCtr="0">
            <a:noAutofit/>
          </a:bodyPr>
          <a:lstStyle>
            <a:lvl1pPr marL="457200" lvl="0" indent="-304800" rtl="0">
              <a:lnSpc>
                <a:spcPct val="115000"/>
              </a:lnSpc>
              <a:spcBef>
                <a:spcPts val="0"/>
              </a:spcBef>
              <a:spcAft>
                <a:spcPts val="0"/>
              </a:spcAft>
              <a:buSzPts val="1200"/>
              <a:buFont typeface="Poppins"/>
              <a:buChar char="●"/>
              <a:defRPr sz="1200">
                <a:latin typeface="Poppins"/>
                <a:ea typeface="Poppins"/>
                <a:cs typeface="Poppins"/>
                <a:sym typeface="Poppins"/>
              </a:defRPr>
            </a:lvl1pPr>
            <a:lvl2pPr marL="914400" lvl="1" indent="-304800" rtl="0">
              <a:lnSpc>
                <a:spcPct val="115000"/>
              </a:lnSpc>
              <a:spcBef>
                <a:spcPts val="1600"/>
              </a:spcBef>
              <a:spcAft>
                <a:spcPts val="0"/>
              </a:spcAft>
              <a:buSzPts val="1200"/>
              <a:buFont typeface="Poppins"/>
              <a:buChar char="○"/>
              <a:defRPr sz="1200">
                <a:latin typeface="Poppins"/>
                <a:ea typeface="Poppins"/>
                <a:cs typeface="Poppins"/>
                <a:sym typeface="Poppins"/>
              </a:defRPr>
            </a:lvl2pPr>
            <a:lvl3pPr marL="1371600" lvl="2" indent="-304800" rtl="0">
              <a:lnSpc>
                <a:spcPct val="115000"/>
              </a:lnSpc>
              <a:spcBef>
                <a:spcPts val="1600"/>
              </a:spcBef>
              <a:spcAft>
                <a:spcPts val="0"/>
              </a:spcAft>
              <a:buSzPts val="1200"/>
              <a:buChar char="■"/>
              <a:defRPr/>
            </a:lvl3pPr>
            <a:lvl4pPr marL="1828800" lvl="3" indent="-304800" rtl="0">
              <a:lnSpc>
                <a:spcPct val="115000"/>
              </a:lnSpc>
              <a:spcBef>
                <a:spcPts val="1600"/>
              </a:spcBef>
              <a:spcAft>
                <a:spcPts val="0"/>
              </a:spcAft>
              <a:buSzPts val="1200"/>
              <a:buChar char="●"/>
              <a:defRPr/>
            </a:lvl4pPr>
            <a:lvl5pPr marL="2286000" lvl="4" indent="-304800" rtl="0">
              <a:lnSpc>
                <a:spcPct val="115000"/>
              </a:lnSpc>
              <a:spcBef>
                <a:spcPts val="1600"/>
              </a:spcBef>
              <a:spcAft>
                <a:spcPts val="0"/>
              </a:spcAft>
              <a:buSzPts val="1200"/>
              <a:buChar char="○"/>
              <a:defRPr/>
            </a:lvl5pPr>
            <a:lvl6pPr marL="2743200" lvl="5" indent="-304800" rtl="0">
              <a:lnSpc>
                <a:spcPct val="115000"/>
              </a:lnSpc>
              <a:spcBef>
                <a:spcPts val="1600"/>
              </a:spcBef>
              <a:spcAft>
                <a:spcPts val="0"/>
              </a:spcAft>
              <a:buSzPts val="1200"/>
              <a:buChar char="■"/>
              <a:defRPr/>
            </a:lvl6pPr>
            <a:lvl7pPr marL="3200400" lvl="6" indent="-304800" rtl="0">
              <a:lnSpc>
                <a:spcPct val="115000"/>
              </a:lnSpc>
              <a:spcBef>
                <a:spcPts val="1600"/>
              </a:spcBef>
              <a:spcAft>
                <a:spcPts val="0"/>
              </a:spcAft>
              <a:buSzPts val="1200"/>
              <a:buChar char="●"/>
              <a:defRPr/>
            </a:lvl7pPr>
            <a:lvl8pPr marL="3657600" lvl="7" indent="-304800" rtl="0">
              <a:lnSpc>
                <a:spcPct val="115000"/>
              </a:lnSpc>
              <a:spcBef>
                <a:spcPts val="1600"/>
              </a:spcBef>
              <a:spcAft>
                <a:spcPts val="0"/>
              </a:spcAft>
              <a:buSzPts val="1200"/>
              <a:buChar char="○"/>
              <a:defRPr/>
            </a:lvl8pPr>
            <a:lvl9pPr marL="4114800" lvl="8" indent="-304800" rtl="0">
              <a:lnSpc>
                <a:spcPct val="115000"/>
              </a:lnSpc>
              <a:spcBef>
                <a:spcPts val="1600"/>
              </a:spcBef>
              <a:spcAft>
                <a:spcPts val="1600"/>
              </a:spcAft>
              <a:buSzPts val="12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5"/>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Get Ready to Watch">
  <p:cSld name="CUSTOM">
    <p:bg>
      <p:bgPr>
        <a:solidFill>
          <a:schemeClr val="accent5"/>
        </a:solidFill>
        <a:effectLst/>
      </p:bgPr>
    </p:bg>
    <p:spTree>
      <p:nvGrpSpPr>
        <p:cNvPr id="1" name="Shape 756"/>
        <p:cNvGrpSpPr/>
        <p:nvPr/>
      </p:nvGrpSpPr>
      <p:grpSpPr>
        <a:xfrm>
          <a:off x="0" y="0"/>
          <a:ext cx="0" cy="0"/>
          <a:chOff x="0" y="0"/>
          <a:chExt cx="0" cy="0"/>
        </a:xfrm>
      </p:grpSpPr>
      <p:sp>
        <p:nvSpPr>
          <p:cNvPr id="757" name="Google Shape;757;p61"/>
          <p:cNvSpPr txBox="1"/>
          <p:nvPr/>
        </p:nvSpPr>
        <p:spPr>
          <a:xfrm>
            <a:off x="1047750" y="1076325"/>
            <a:ext cx="5279400" cy="1465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5000">
                <a:solidFill>
                  <a:schemeClr val="accent1"/>
                </a:solidFill>
                <a:latin typeface="Poppins SemiBold"/>
                <a:ea typeface="Poppins SemiBold"/>
                <a:cs typeface="Poppins SemiBold"/>
                <a:sym typeface="Poppins SemiBold"/>
              </a:rPr>
              <a:t>Get Ready </a:t>
            </a:r>
            <a:endParaRPr sz="5000">
              <a:solidFill>
                <a:schemeClr val="accent1"/>
              </a:solidFill>
              <a:latin typeface="Poppins SemiBold"/>
              <a:ea typeface="Poppins SemiBold"/>
              <a:cs typeface="Poppins SemiBold"/>
              <a:sym typeface="Poppins SemiBold"/>
            </a:endParaRPr>
          </a:p>
          <a:p>
            <a:pPr marL="0" lvl="0" indent="0" algn="l" rtl="0">
              <a:spcBef>
                <a:spcPts val="0"/>
              </a:spcBef>
              <a:spcAft>
                <a:spcPts val="0"/>
              </a:spcAft>
              <a:buNone/>
            </a:pPr>
            <a:r>
              <a:rPr lang="en" sz="5000">
                <a:solidFill>
                  <a:schemeClr val="accent1"/>
                </a:solidFill>
                <a:latin typeface="Poppins SemiBold"/>
                <a:ea typeface="Poppins SemiBold"/>
                <a:cs typeface="Poppins SemiBold"/>
                <a:sym typeface="Poppins SemiBold"/>
              </a:rPr>
              <a:t>to Watch</a:t>
            </a:r>
            <a:endParaRPr sz="5000">
              <a:solidFill>
                <a:schemeClr val="accent1"/>
              </a:solidFill>
              <a:latin typeface="Poppins SemiBold"/>
              <a:ea typeface="Poppins SemiBold"/>
              <a:cs typeface="Poppins SemiBold"/>
              <a:sym typeface="Poppins SemiBold"/>
            </a:endParaRPr>
          </a:p>
        </p:txBody>
      </p:sp>
      <p:sp>
        <p:nvSpPr>
          <p:cNvPr id="758" name="Google Shape;758;p61"/>
          <p:cNvSpPr txBox="1">
            <a:spLocks noGrp="1"/>
          </p:cNvSpPr>
          <p:nvPr>
            <p:ph type="subTitle" idx="1"/>
          </p:nvPr>
        </p:nvSpPr>
        <p:spPr>
          <a:xfrm>
            <a:off x="1047750" y="2990750"/>
            <a:ext cx="4257600" cy="1343400"/>
          </a:xfrm>
          <a:prstGeom prst="rect">
            <a:avLst/>
          </a:prstGeom>
        </p:spPr>
        <p:txBody>
          <a:bodyPr spcFirstLastPara="1" wrap="square" lIns="0" tIns="0" rIns="0" bIns="0" anchor="t"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59" name="Google Shape;759;p61"/>
          <p:cNvSpPr/>
          <p:nvPr/>
        </p:nvSpPr>
        <p:spPr>
          <a:xfrm rot="-5400000">
            <a:off x="6579136" y="2015453"/>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0" name="Google Shape;760;p61"/>
          <p:cNvGrpSpPr/>
          <p:nvPr/>
        </p:nvGrpSpPr>
        <p:grpSpPr>
          <a:xfrm>
            <a:off x="5305437" y="955478"/>
            <a:ext cx="2492936" cy="2252029"/>
            <a:chOff x="1156350" y="395900"/>
            <a:chExt cx="5337050" cy="4821300"/>
          </a:xfrm>
        </p:grpSpPr>
        <p:sp>
          <p:nvSpPr>
            <p:cNvPr id="761" name="Google Shape;761;p61"/>
            <p:cNvSpPr/>
            <p:nvPr/>
          </p:nvSpPr>
          <p:spPr>
            <a:xfrm>
              <a:off x="1672100" y="395900"/>
              <a:ext cx="4821300" cy="4821300"/>
            </a:xfrm>
            <a:custGeom>
              <a:avLst/>
              <a:gdLst/>
              <a:ahLst/>
              <a:cxnLst/>
              <a:rect l="l" t="t" r="r" b="b"/>
              <a:pathLst>
                <a:path w="192852" h="192852" extrusionOk="0">
                  <a:moveTo>
                    <a:pt x="96408" y="1"/>
                  </a:moveTo>
                  <a:cubicBezTo>
                    <a:pt x="43173" y="1"/>
                    <a:pt x="0" y="43173"/>
                    <a:pt x="0" y="96444"/>
                  </a:cubicBezTo>
                  <a:cubicBezTo>
                    <a:pt x="0" y="149679"/>
                    <a:pt x="43173" y="192852"/>
                    <a:pt x="96408" y="192852"/>
                  </a:cubicBezTo>
                  <a:cubicBezTo>
                    <a:pt x="149679" y="192852"/>
                    <a:pt x="192851" y="149679"/>
                    <a:pt x="192851" y="96444"/>
                  </a:cubicBezTo>
                  <a:cubicBezTo>
                    <a:pt x="192851" y="43173"/>
                    <a:pt x="149679" y="1"/>
                    <a:pt x="964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61"/>
            <p:cNvSpPr/>
            <p:nvPr/>
          </p:nvSpPr>
          <p:spPr>
            <a:xfrm>
              <a:off x="4851400" y="1899900"/>
              <a:ext cx="723175" cy="354400"/>
            </a:xfrm>
            <a:custGeom>
              <a:avLst/>
              <a:gdLst/>
              <a:ahLst/>
              <a:cxnLst/>
              <a:rect l="l" t="t" r="r" b="b"/>
              <a:pathLst>
                <a:path w="28927" h="14176" fill="none" extrusionOk="0">
                  <a:moveTo>
                    <a:pt x="1" y="1"/>
                  </a:moveTo>
                  <a:lnTo>
                    <a:pt x="1" y="1"/>
                  </a:lnTo>
                  <a:cubicBezTo>
                    <a:pt x="1" y="7827"/>
                    <a:pt x="6493" y="14175"/>
                    <a:pt x="14464" y="14175"/>
                  </a:cubicBezTo>
                  <a:lnTo>
                    <a:pt x="14464" y="14175"/>
                  </a:lnTo>
                  <a:cubicBezTo>
                    <a:pt x="22435" y="14175"/>
                    <a:pt x="28927" y="7827"/>
                    <a:pt x="28927" y="1"/>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61"/>
            <p:cNvSpPr/>
            <p:nvPr/>
          </p:nvSpPr>
          <p:spPr>
            <a:xfrm>
              <a:off x="4967725" y="2343525"/>
              <a:ext cx="476125" cy="89300"/>
            </a:xfrm>
            <a:custGeom>
              <a:avLst/>
              <a:gdLst/>
              <a:ahLst/>
              <a:cxnLst/>
              <a:rect l="l" t="t" r="r" b="b"/>
              <a:pathLst>
                <a:path w="19045" h="3572" fill="none" extrusionOk="0">
                  <a:moveTo>
                    <a:pt x="1" y="1"/>
                  </a:moveTo>
                  <a:cubicBezTo>
                    <a:pt x="2561" y="2201"/>
                    <a:pt x="5880" y="3571"/>
                    <a:pt x="9558" y="3571"/>
                  </a:cubicBezTo>
                  <a:lnTo>
                    <a:pt x="9558" y="3571"/>
                  </a:lnTo>
                  <a:cubicBezTo>
                    <a:pt x="13201" y="3571"/>
                    <a:pt x="16519" y="2273"/>
                    <a:pt x="19044" y="37"/>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61"/>
            <p:cNvSpPr/>
            <p:nvPr/>
          </p:nvSpPr>
          <p:spPr>
            <a:xfrm>
              <a:off x="5035350" y="2003600"/>
              <a:ext cx="342675" cy="78475"/>
            </a:xfrm>
            <a:custGeom>
              <a:avLst/>
              <a:gdLst/>
              <a:ahLst/>
              <a:cxnLst/>
              <a:rect l="l" t="t" r="r" b="b"/>
              <a:pathLst>
                <a:path w="13707" h="3139" fill="none" extrusionOk="0">
                  <a:moveTo>
                    <a:pt x="13706" y="253"/>
                  </a:moveTo>
                  <a:cubicBezTo>
                    <a:pt x="12011" y="2020"/>
                    <a:pt x="9631" y="3138"/>
                    <a:pt x="6962" y="3138"/>
                  </a:cubicBezTo>
                  <a:lnTo>
                    <a:pt x="6962" y="3138"/>
                  </a:lnTo>
                  <a:cubicBezTo>
                    <a:pt x="4184" y="3138"/>
                    <a:pt x="1696" y="1912"/>
                    <a:pt x="1" y="0"/>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61"/>
            <p:cNvSpPr/>
            <p:nvPr/>
          </p:nvSpPr>
          <p:spPr>
            <a:xfrm>
              <a:off x="4560175" y="2183925"/>
              <a:ext cx="435525" cy="390450"/>
            </a:xfrm>
            <a:custGeom>
              <a:avLst/>
              <a:gdLst/>
              <a:ahLst/>
              <a:cxnLst/>
              <a:rect l="l" t="t" r="r" b="b"/>
              <a:pathLst>
                <a:path w="17421" h="15618" fill="none" extrusionOk="0">
                  <a:moveTo>
                    <a:pt x="17421" y="1"/>
                  </a:moveTo>
                  <a:lnTo>
                    <a:pt x="17421" y="2994"/>
                  </a:lnTo>
                  <a:cubicBezTo>
                    <a:pt x="17421" y="5267"/>
                    <a:pt x="15581" y="7106"/>
                    <a:pt x="13237" y="7106"/>
                  </a:cubicBezTo>
                  <a:lnTo>
                    <a:pt x="8729" y="7106"/>
                  </a:lnTo>
                  <a:cubicBezTo>
                    <a:pt x="3932" y="7106"/>
                    <a:pt x="0" y="10929"/>
                    <a:pt x="0" y="15618"/>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61"/>
            <p:cNvSpPr/>
            <p:nvPr/>
          </p:nvSpPr>
          <p:spPr>
            <a:xfrm>
              <a:off x="5428475" y="2183925"/>
              <a:ext cx="434650" cy="390450"/>
            </a:xfrm>
            <a:custGeom>
              <a:avLst/>
              <a:gdLst/>
              <a:ahLst/>
              <a:cxnLst/>
              <a:rect l="l" t="t" r="r" b="b"/>
              <a:pathLst>
                <a:path w="17386" h="15618" fill="none" extrusionOk="0">
                  <a:moveTo>
                    <a:pt x="17385" y="15618"/>
                  </a:moveTo>
                  <a:cubicBezTo>
                    <a:pt x="17385" y="10929"/>
                    <a:pt x="13526" y="7106"/>
                    <a:pt x="8693" y="7106"/>
                  </a:cubicBezTo>
                  <a:lnTo>
                    <a:pt x="4185" y="7106"/>
                  </a:lnTo>
                  <a:cubicBezTo>
                    <a:pt x="1876" y="7106"/>
                    <a:pt x="1" y="5267"/>
                    <a:pt x="1" y="2994"/>
                  </a:cubicBezTo>
                  <a:lnTo>
                    <a:pt x="1"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61"/>
            <p:cNvSpPr/>
            <p:nvPr/>
          </p:nvSpPr>
          <p:spPr>
            <a:xfrm>
              <a:off x="4814450" y="2361575"/>
              <a:ext cx="25" cy="212800"/>
            </a:xfrm>
            <a:custGeom>
              <a:avLst/>
              <a:gdLst/>
              <a:ahLst/>
              <a:cxnLst/>
              <a:rect l="l" t="t" r="r" b="b"/>
              <a:pathLst>
                <a:path w="1" h="8512" fill="none" extrusionOk="0">
                  <a:moveTo>
                    <a:pt x="0" y="0"/>
                  </a:moveTo>
                  <a:lnTo>
                    <a:pt x="0" y="8512"/>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61"/>
            <p:cNvSpPr/>
            <p:nvPr/>
          </p:nvSpPr>
          <p:spPr>
            <a:xfrm>
              <a:off x="4923550" y="2361575"/>
              <a:ext cx="25" cy="212800"/>
            </a:xfrm>
            <a:custGeom>
              <a:avLst/>
              <a:gdLst/>
              <a:ahLst/>
              <a:cxnLst/>
              <a:rect l="l" t="t" r="r" b="b"/>
              <a:pathLst>
                <a:path w="1" h="8512" fill="none" extrusionOk="0">
                  <a:moveTo>
                    <a:pt x="0" y="0"/>
                  </a:moveTo>
                  <a:lnTo>
                    <a:pt x="0" y="8512"/>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61"/>
            <p:cNvSpPr/>
            <p:nvPr/>
          </p:nvSpPr>
          <p:spPr>
            <a:xfrm>
              <a:off x="5610625" y="2361575"/>
              <a:ext cx="25" cy="212800"/>
            </a:xfrm>
            <a:custGeom>
              <a:avLst/>
              <a:gdLst/>
              <a:ahLst/>
              <a:cxnLst/>
              <a:rect l="l" t="t" r="r" b="b"/>
              <a:pathLst>
                <a:path w="1" h="8512" fill="none" extrusionOk="0">
                  <a:moveTo>
                    <a:pt x="0" y="0"/>
                  </a:moveTo>
                  <a:lnTo>
                    <a:pt x="0" y="8512"/>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61"/>
            <p:cNvSpPr/>
            <p:nvPr/>
          </p:nvSpPr>
          <p:spPr>
            <a:xfrm>
              <a:off x="5501525" y="2361575"/>
              <a:ext cx="25" cy="212800"/>
            </a:xfrm>
            <a:custGeom>
              <a:avLst/>
              <a:gdLst/>
              <a:ahLst/>
              <a:cxnLst/>
              <a:rect l="l" t="t" r="r" b="b"/>
              <a:pathLst>
                <a:path w="1" h="8512" fill="none" extrusionOk="0">
                  <a:moveTo>
                    <a:pt x="0" y="0"/>
                  </a:moveTo>
                  <a:lnTo>
                    <a:pt x="0" y="8512"/>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61"/>
            <p:cNvSpPr/>
            <p:nvPr/>
          </p:nvSpPr>
          <p:spPr>
            <a:xfrm>
              <a:off x="4743200" y="1686200"/>
              <a:ext cx="109150" cy="284975"/>
            </a:xfrm>
            <a:custGeom>
              <a:avLst/>
              <a:gdLst/>
              <a:ahLst/>
              <a:cxnLst/>
              <a:rect l="l" t="t" r="r" b="b"/>
              <a:pathLst>
                <a:path w="4366" h="11399" fill="none" extrusionOk="0">
                  <a:moveTo>
                    <a:pt x="4329" y="1"/>
                  </a:moveTo>
                  <a:lnTo>
                    <a:pt x="1227" y="1"/>
                  </a:lnTo>
                  <a:cubicBezTo>
                    <a:pt x="542" y="1"/>
                    <a:pt x="1" y="542"/>
                    <a:pt x="1" y="1227"/>
                  </a:cubicBezTo>
                  <a:lnTo>
                    <a:pt x="1" y="8765"/>
                  </a:lnTo>
                  <a:cubicBezTo>
                    <a:pt x="1" y="10208"/>
                    <a:pt x="1227" y="11398"/>
                    <a:pt x="2706" y="11398"/>
                  </a:cubicBezTo>
                  <a:lnTo>
                    <a:pt x="4365" y="11398"/>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61"/>
            <p:cNvSpPr/>
            <p:nvPr/>
          </p:nvSpPr>
          <p:spPr>
            <a:xfrm>
              <a:off x="5573650" y="1686200"/>
              <a:ext cx="109125" cy="284975"/>
            </a:xfrm>
            <a:custGeom>
              <a:avLst/>
              <a:gdLst/>
              <a:ahLst/>
              <a:cxnLst/>
              <a:rect l="l" t="t" r="r" b="b"/>
              <a:pathLst>
                <a:path w="4365" h="11399" fill="none" extrusionOk="0">
                  <a:moveTo>
                    <a:pt x="37" y="1"/>
                  </a:moveTo>
                  <a:lnTo>
                    <a:pt x="3175" y="1"/>
                  </a:lnTo>
                  <a:cubicBezTo>
                    <a:pt x="3824" y="1"/>
                    <a:pt x="4365" y="542"/>
                    <a:pt x="4365" y="1227"/>
                  </a:cubicBezTo>
                  <a:lnTo>
                    <a:pt x="4365" y="8765"/>
                  </a:lnTo>
                  <a:cubicBezTo>
                    <a:pt x="4365" y="10208"/>
                    <a:pt x="3175" y="11398"/>
                    <a:pt x="1660" y="11398"/>
                  </a:cubicBezTo>
                  <a:lnTo>
                    <a:pt x="1" y="11398"/>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61"/>
            <p:cNvSpPr/>
            <p:nvPr/>
          </p:nvSpPr>
          <p:spPr>
            <a:xfrm>
              <a:off x="4851400" y="1152425"/>
              <a:ext cx="723175" cy="605050"/>
            </a:xfrm>
            <a:custGeom>
              <a:avLst/>
              <a:gdLst/>
              <a:ahLst/>
              <a:cxnLst/>
              <a:rect l="l" t="t" r="r" b="b"/>
              <a:pathLst>
                <a:path w="28927" h="24202" fill="none" extrusionOk="0">
                  <a:moveTo>
                    <a:pt x="1" y="24201"/>
                  </a:moveTo>
                  <a:lnTo>
                    <a:pt x="1" y="11614"/>
                  </a:lnTo>
                  <a:cubicBezTo>
                    <a:pt x="1" y="5230"/>
                    <a:pt x="5267" y="0"/>
                    <a:pt x="11795" y="0"/>
                  </a:cubicBezTo>
                  <a:lnTo>
                    <a:pt x="17133" y="0"/>
                  </a:lnTo>
                  <a:cubicBezTo>
                    <a:pt x="23661" y="0"/>
                    <a:pt x="28927" y="5194"/>
                    <a:pt x="28927" y="11614"/>
                  </a:cubicBezTo>
                  <a:lnTo>
                    <a:pt x="28927" y="2420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61"/>
            <p:cNvSpPr/>
            <p:nvPr/>
          </p:nvSpPr>
          <p:spPr>
            <a:xfrm>
              <a:off x="4669275" y="1579800"/>
              <a:ext cx="905300" cy="25"/>
            </a:xfrm>
            <a:custGeom>
              <a:avLst/>
              <a:gdLst/>
              <a:ahLst/>
              <a:cxnLst/>
              <a:rect l="l" t="t" r="r" b="b"/>
              <a:pathLst>
                <a:path w="36212" h="1" fill="none" extrusionOk="0">
                  <a:moveTo>
                    <a:pt x="0" y="1"/>
                  </a:moveTo>
                  <a:lnTo>
                    <a:pt x="36212"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1"/>
            <p:cNvSpPr/>
            <p:nvPr/>
          </p:nvSpPr>
          <p:spPr>
            <a:xfrm>
              <a:off x="5067825" y="1401275"/>
              <a:ext cx="289450" cy="178550"/>
            </a:xfrm>
            <a:custGeom>
              <a:avLst/>
              <a:gdLst/>
              <a:ahLst/>
              <a:cxnLst/>
              <a:rect l="l" t="t" r="r" b="b"/>
              <a:pathLst>
                <a:path w="11578" h="7142" fill="none" extrusionOk="0">
                  <a:moveTo>
                    <a:pt x="11578" y="7142"/>
                  </a:moveTo>
                  <a:lnTo>
                    <a:pt x="11578" y="3824"/>
                  </a:lnTo>
                  <a:cubicBezTo>
                    <a:pt x="11578" y="1732"/>
                    <a:pt x="9810" y="1"/>
                    <a:pt x="7718" y="1"/>
                  </a:cubicBezTo>
                  <a:lnTo>
                    <a:pt x="3859" y="1"/>
                  </a:lnTo>
                  <a:cubicBezTo>
                    <a:pt x="1695" y="1"/>
                    <a:pt x="0" y="1732"/>
                    <a:pt x="0" y="3824"/>
                  </a:cubicBezTo>
                  <a:lnTo>
                    <a:pt x="0" y="7142"/>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61"/>
            <p:cNvSpPr/>
            <p:nvPr/>
          </p:nvSpPr>
          <p:spPr>
            <a:xfrm>
              <a:off x="4571900" y="3581525"/>
              <a:ext cx="716850" cy="523900"/>
            </a:xfrm>
            <a:custGeom>
              <a:avLst/>
              <a:gdLst/>
              <a:ahLst/>
              <a:cxnLst/>
              <a:rect l="l" t="t" r="r" b="b"/>
              <a:pathLst>
                <a:path w="28674" h="20956" fill="none" extrusionOk="0">
                  <a:moveTo>
                    <a:pt x="0" y="1"/>
                  </a:moveTo>
                  <a:lnTo>
                    <a:pt x="0" y="6962"/>
                  </a:lnTo>
                  <a:cubicBezTo>
                    <a:pt x="0" y="14680"/>
                    <a:pt x="6384" y="20956"/>
                    <a:pt x="14319" y="20956"/>
                  </a:cubicBezTo>
                  <a:lnTo>
                    <a:pt x="14319" y="20956"/>
                  </a:lnTo>
                  <a:cubicBezTo>
                    <a:pt x="22254" y="20956"/>
                    <a:pt x="28673" y="14680"/>
                    <a:pt x="28673" y="6962"/>
                  </a:cubicBezTo>
                  <a:lnTo>
                    <a:pt x="28673"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61"/>
            <p:cNvSpPr/>
            <p:nvPr/>
          </p:nvSpPr>
          <p:spPr>
            <a:xfrm>
              <a:off x="4681900" y="4183850"/>
              <a:ext cx="495950" cy="97400"/>
            </a:xfrm>
            <a:custGeom>
              <a:avLst/>
              <a:gdLst/>
              <a:ahLst/>
              <a:cxnLst/>
              <a:rect l="l" t="t" r="r" b="b"/>
              <a:pathLst>
                <a:path w="19838" h="3896" fill="none" extrusionOk="0">
                  <a:moveTo>
                    <a:pt x="0" y="1"/>
                  </a:moveTo>
                  <a:cubicBezTo>
                    <a:pt x="2597" y="2417"/>
                    <a:pt x="6096" y="3896"/>
                    <a:pt x="9919" y="3896"/>
                  </a:cubicBezTo>
                  <a:lnTo>
                    <a:pt x="9919" y="3896"/>
                  </a:lnTo>
                  <a:cubicBezTo>
                    <a:pt x="13778" y="3896"/>
                    <a:pt x="17276" y="2417"/>
                    <a:pt x="19837" y="1"/>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61"/>
            <p:cNvSpPr/>
            <p:nvPr/>
          </p:nvSpPr>
          <p:spPr>
            <a:xfrm>
              <a:off x="4756725" y="3858350"/>
              <a:ext cx="339075" cy="77575"/>
            </a:xfrm>
            <a:custGeom>
              <a:avLst/>
              <a:gdLst/>
              <a:ahLst/>
              <a:cxnLst/>
              <a:rect l="l" t="t" r="r" b="b"/>
              <a:pathLst>
                <a:path w="13563" h="3103" fill="none" extrusionOk="0">
                  <a:moveTo>
                    <a:pt x="13562" y="289"/>
                  </a:moveTo>
                  <a:cubicBezTo>
                    <a:pt x="11903" y="2020"/>
                    <a:pt x="9523" y="3102"/>
                    <a:pt x="6890" y="3102"/>
                  </a:cubicBezTo>
                  <a:lnTo>
                    <a:pt x="6890" y="3102"/>
                  </a:lnTo>
                  <a:cubicBezTo>
                    <a:pt x="4149" y="3102"/>
                    <a:pt x="1660" y="1912"/>
                    <a:pt x="1" y="1"/>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61"/>
            <p:cNvSpPr/>
            <p:nvPr/>
          </p:nvSpPr>
          <p:spPr>
            <a:xfrm>
              <a:off x="4284250" y="4035075"/>
              <a:ext cx="431025" cy="385050"/>
            </a:xfrm>
            <a:custGeom>
              <a:avLst/>
              <a:gdLst/>
              <a:ahLst/>
              <a:cxnLst/>
              <a:rect l="l" t="t" r="r" b="b"/>
              <a:pathLst>
                <a:path w="17241" h="15402" fill="none" extrusionOk="0">
                  <a:moveTo>
                    <a:pt x="17241" y="1"/>
                  </a:moveTo>
                  <a:lnTo>
                    <a:pt x="17241" y="2994"/>
                  </a:lnTo>
                  <a:cubicBezTo>
                    <a:pt x="17241" y="5194"/>
                    <a:pt x="15365" y="6998"/>
                    <a:pt x="13093" y="6998"/>
                  </a:cubicBezTo>
                  <a:lnTo>
                    <a:pt x="8621" y="6998"/>
                  </a:lnTo>
                  <a:cubicBezTo>
                    <a:pt x="3896" y="6998"/>
                    <a:pt x="1" y="10749"/>
                    <a:pt x="1" y="15401"/>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1"/>
            <p:cNvSpPr/>
            <p:nvPr/>
          </p:nvSpPr>
          <p:spPr>
            <a:xfrm>
              <a:off x="5144450" y="4036875"/>
              <a:ext cx="430125" cy="384150"/>
            </a:xfrm>
            <a:custGeom>
              <a:avLst/>
              <a:gdLst/>
              <a:ahLst/>
              <a:cxnLst/>
              <a:rect l="l" t="t" r="r" b="b"/>
              <a:pathLst>
                <a:path w="17205" h="15366" fill="none" extrusionOk="0">
                  <a:moveTo>
                    <a:pt x="17205" y="15365"/>
                  </a:moveTo>
                  <a:cubicBezTo>
                    <a:pt x="17205" y="10713"/>
                    <a:pt x="13382" y="6962"/>
                    <a:pt x="8621" y="6962"/>
                  </a:cubicBezTo>
                  <a:lnTo>
                    <a:pt x="4148" y="6962"/>
                  </a:lnTo>
                  <a:cubicBezTo>
                    <a:pt x="1840" y="6962"/>
                    <a:pt x="1" y="5158"/>
                    <a:pt x="1" y="2958"/>
                  </a:cubicBezTo>
                  <a:lnTo>
                    <a:pt x="1"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61"/>
            <p:cNvSpPr/>
            <p:nvPr/>
          </p:nvSpPr>
          <p:spPr>
            <a:xfrm>
              <a:off x="5108400" y="4246075"/>
              <a:ext cx="25" cy="210125"/>
            </a:xfrm>
            <a:custGeom>
              <a:avLst/>
              <a:gdLst/>
              <a:ahLst/>
              <a:cxnLst/>
              <a:rect l="l" t="t" r="r" b="b"/>
              <a:pathLst>
                <a:path w="1" h="8405" fill="none" extrusionOk="0">
                  <a:moveTo>
                    <a:pt x="0" y="0"/>
                  </a:moveTo>
                  <a:lnTo>
                    <a:pt x="0" y="8404"/>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61"/>
            <p:cNvSpPr/>
            <p:nvPr/>
          </p:nvSpPr>
          <p:spPr>
            <a:xfrm>
              <a:off x="4751325" y="4246075"/>
              <a:ext cx="25" cy="210125"/>
            </a:xfrm>
            <a:custGeom>
              <a:avLst/>
              <a:gdLst/>
              <a:ahLst/>
              <a:cxnLst/>
              <a:rect l="l" t="t" r="r" b="b"/>
              <a:pathLst>
                <a:path w="1" h="8405" fill="none" extrusionOk="0">
                  <a:moveTo>
                    <a:pt x="1" y="0"/>
                  </a:moveTo>
                  <a:lnTo>
                    <a:pt x="1" y="8404"/>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61"/>
            <p:cNvSpPr/>
            <p:nvPr/>
          </p:nvSpPr>
          <p:spPr>
            <a:xfrm>
              <a:off x="4292375" y="2919700"/>
              <a:ext cx="1276800" cy="1205575"/>
            </a:xfrm>
            <a:custGeom>
              <a:avLst/>
              <a:gdLst/>
              <a:ahLst/>
              <a:cxnLst/>
              <a:rect l="l" t="t" r="r" b="b"/>
              <a:pathLst>
                <a:path w="51072" h="48223" fill="none" extrusionOk="0">
                  <a:moveTo>
                    <a:pt x="35310" y="48222"/>
                  </a:moveTo>
                  <a:cubicBezTo>
                    <a:pt x="36104" y="47934"/>
                    <a:pt x="37041" y="46383"/>
                    <a:pt x="37835" y="45914"/>
                  </a:cubicBezTo>
                  <a:cubicBezTo>
                    <a:pt x="38592" y="45517"/>
                    <a:pt x="40432" y="45445"/>
                    <a:pt x="41117" y="44940"/>
                  </a:cubicBezTo>
                  <a:cubicBezTo>
                    <a:pt x="41802" y="44435"/>
                    <a:pt x="42343" y="42704"/>
                    <a:pt x="42956" y="42091"/>
                  </a:cubicBezTo>
                  <a:cubicBezTo>
                    <a:pt x="43533" y="41514"/>
                    <a:pt x="45337" y="40973"/>
                    <a:pt x="45878" y="40288"/>
                  </a:cubicBezTo>
                  <a:cubicBezTo>
                    <a:pt x="46419" y="39602"/>
                    <a:pt x="46491" y="37799"/>
                    <a:pt x="46888" y="37078"/>
                  </a:cubicBezTo>
                  <a:cubicBezTo>
                    <a:pt x="47320" y="36356"/>
                    <a:pt x="48907" y="35419"/>
                    <a:pt x="49232" y="34625"/>
                  </a:cubicBezTo>
                  <a:cubicBezTo>
                    <a:pt x="49557" y="33832"/>
                    <a:pt x="49124" y="32100"/>
                    <a:pt x="49376" y="31271"/>
                  </a:cubicBezTo>
                  <a:cubicBezTo>
                    <a:pt x="49593" y="30477"/>
                    <a:pt x="50855" y="29143"/>
                    <a:pt x="50999" y="28313"/>
                  </a:cubicBezTo>
                  <a:cubicBezTo>
                    <a:pt x="51071" y="27484"/>
                    <a:pt x="50206" y="25861"/>
                    <a:pt x="50206" y="24995"/>
                  </a:cubicBezTo>
                  <a:cubicBezTo>
                    <a:pt x="50206" y="24166"/>
                    <a:pt x="51071" y="22579"/>
                    <a:pt x="50999" y="21713"/>
                  </a:cubicBezTo>
                  <a:cubicBezTo>
                    <a:pt x="50891" y="20920"/>
                    <a:pt x="49593" y="19549"/>
                    <a:pt x="49376" y="18756"/>
                  </a:cubicBezTo>
                  <a:cubicBezTo>
                    <a:pt x="49124" y="17926"/>
                    <a:pt x="49593" y="16159"/>
                    <a:pt x="49232" y="15401"/>
                  </a:cubicBezTo>
                  <a:cubicBezTo>
                    <a:pt x="48907" y="14644"/>
                    <a:pt x="47320" y="13706"/>
                    <a:pt x="46888" y="12913"/>
                  </a:cubicBezTo>
                  <a:cubicBezTo>
                    <a:pt x="46419" y="12191"/>
                    <a:pt x="46383" y="10388"/>
                    <a:pt x="45878" y="9739"/>
                  </a:cubicBezTo>
                  <a:cubicBezTo>
                    <a:pt x="45337" y="9053"/>
                    <a:pt x="43605" y="8549"/>
                    <a:pt x="42956" y="7935"/>
                  </a:cubicBezTo>
                  <a:cubicBezTo>
                    <a:pt x="42379" y="7322"/>
                    <a:pt x="41838" y="5591"/>
                    <a:pt x="41117" y="5086"/>
                  </a:cubicBezTo>
                  <a:cubicBezTo>
                    <a:pt x="40432" y="4581"/>
                    <a:pt x="38592" y="4509"/>
                    <a:pt x="37835" y="4076"/>
                  </a:cubicBezTo>
                  <a:cubicBezTo>
                    <a:pt x="37041" y="3679"/>
                    <a:pt x="36104" y="2093"/>
                    <a:pt x="35310" y="1804"/>
                  </a:cubicBezTo>
                  <a:cubicBezTo>
                    <a:pt x="34481" y="1479"/>
                    <a:pt x="32677" y="1876"/>
                    <a:pt x="31884" y="1660"/>
                  </a:cubicBezTo>
                  <a:cubicBezTo>
                    <a:pt x="31054" y="1443"/>
                    <a:pt x="29720" y="217"/>
                    <a:pt x="28854" y="73"/>
                  </a:cubicBezTo>
                  <a:cubicBezTo>
                    <a:pt x="27988" y="1"/>
                    <a:pt x="26365" y="830"/>
                    <a:pt x="25500" y="830"/>
                  </a:cubicBezTo>
                  <a:cubicBezTo>
                    <a:pt x="24670" y="830"/>
                    <a:pt x="23047" y="1"/>
                    <a:pt x="22182" y="73"/>
                  </a:cubicBezTo>
                  <a:cubicBezTo>
                    <a:pt x="21316" y="181"/>
                    <a:pt x="19982" y="1479"/>
                    <a:pt x="19152" y="1660"/>
                  </a:cubicBezTo>
                  <a:cubicBezTo>
                    <a:pt x="18286" y="1840"/>
                    <a:pt x="16483" y="1479"/>
                    <a:pt x="15726" y="1804"/>
                  </a:cubicBezTo>
                  <a:cubicBezTo>
                    <a:pt x="14932" y="2093"/>
                    <a:pt x="13958" y="3643"/>
                    <a:pt x="13201" y="4076"/>
                  </a:cubicBezTo>
                  <a:cubicBezTo>
                    <a:pt x="12444" y="4509"/>
                    <a:pt x="10604" y="4581"/>
                    <a:pt x="9919" y="5086"/>
                  </a:cubicBezTo>
                  <a:cubicBezTo>
                    <a:pt x="9234" y="5591"/>
                    <a:pt x="8656" y="7286"/>
                    <a:pt x="8115" y="7935"/>
                  </a:cubicBezTo>
                  <a:cubicBezTo>
                    <a:pt x="7538" y="8549"/>
                    <a:pt x="5735" y="9053"/>
                    <a:pt x="5194" y="9739"/>
                  </a:cubicBezTo>
                  <a:cubicBezTo>
                    <a:pt x="4653" y="10388"/>
                    <a:pt x="4581" y="12191"/>
                    <a:pt x="4184" y="12913"/>
                  </a:cubicBezTo>
                  <a:cubicBezTo>
                    <a:pt x="3751" y="13634"/>
                    <a:pt x="2164" y="14608"/>
                    <a:pt x="1840" y="15401"/>
                  </a:cubicBezTo>
                  <a:cubicBezTo>
                    <a:pt x="1515" y="16159"/>
                    <a:pt x="1948" y="17926"/>
                    <a:pt x="1696" y="18756"/>
                  </a:cubicBezTo>
                  <a:cubicBezTo>
                    <a:pt x="1479" y="19549"/>
                    <a:pt x="217" y="20847"/>
                    <a:pt x="73" y="21713"/>
                  </a:cubicBezTo>
                  <a:cubicBezTo>
                    <a:pt x="0" y="22543"/>
                    <a:pt x="866" y="24166"/>
                    <a:pt x="866" y="24995"/>
                  </a:cubicBezTo>
                  <a:cubicBezTo>
                    <a:pt x="866" y="25861"/>
                    <a:pt x="0" y="27448"/>
                    <a:pt x="73" y="28313"/>
                  </a:cubicBezTo>
                  <a:cubicBezTo>
                    <a:pt x="181" y="29107"/>
                    <a:pt x="1479" y="30477"/>
                    <a:pt x="1696" y="31271"/>
                  </a:cubicBezTo>
                  <a:cubicBezTo>
                    <a:pt x="1948" y="32100"/>
                    <a:pt x="1479" y="33832"/>
                    <a:pt x="1840" y="34625"/>
                  </a:cubicBezTo>
                  <a:cubicBezTo>
                    <a:pt x="2164" y="35382"/>
                    <a:pt x="3751" y="36320"/>
                    <a:pt x="4184" y="37078"/>
                  </a:cubicBezTo>
                  <a:cubicBezTo>
                    <a:pt x="4653" y="37799"/>
                    <a:pt x="4689" y="39602"/>
                    <a:pt x="5194" y="40288"/>
                  </a:cubicBezTo>
                  <a:cubicBezTo>
                    <a:pt x="5735" y="40973"/>
                    <a:pt x="7466" y="41478"/>
                    <a:pt x="8115" y="42091"/>
                  </a:cubicBezTo>
                  <a:cubicBezTo>
                    <a:pt x="8693" y="42704"/>
                    <a:pt x="9234" y="44435"/>
                    <a:pt x="9919" y="44940"/>
                  </a:cubicBezTo>
                  <a:cubicBezTo>
                    <a:pt x="10604" y="45445"/>
                    <a:pt x="12444" y="45517"/>
                    <a:pt x="13201" y="45914"/>
                  </a:cubicBezTo>
                  <a:cubicBezTo>
                    <a:pt x="13958" y="46347"/>
                    <a:pt x="14932" y="47898"/>
                    <a:pt x="15726" y="48222"/>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61"/>
            <p:cNvSpPr/>
            <p:nvPr/>
          </p:nvSpPr>
          <p:spPr>
            <a:xfrm>
              <a:off x="4573700" y="3396700"/>
              <a:ext cx="707825" cy="117225"/>
            </a:xfrm>
            <a:custGeom>
              <a:avLst/>
              <a:gdLst/>
              <a:ahLst/>
              <a:cxnLst/>
              <a:rect l="l" t="t" r="r" b="b"/>
              <a:pathLst>
                <a:path w="28313" h="4689" fill="none" extrusionOk="0">
                  <a:moveTo>
                    <a:pt x="0" y="0"/>
                  </a:moveTo>
                  <a:cubicBezTo>
                    <a:pt x="0" y="0"/>
                    <a:pt x="1984" y="2236"/>
                    <a:pt x="2886" y="2597"/>
                  </a:cubicBezTo>
                  <a:cubicBezTo>
                    <a:pt x="3787" y="2958"/>
                    <a:pt x="5879" y="2525"/>
                    <a:pt x="6853" y="2741"/>
                  </a:cubicBezTo>
                  <a:cubicBezTo>
                    <a:pt x="7827" y="2994"/>
                    <a:pt x="9378" y="4400"/>
                    <a:pt x="10352" y="4545"/>
                  </a:cubicBezTo>
                  <a:cubicBezTo>
                    <a:pt x="11325" y="4689"/>
                    <a:pt x="13237" y="3679"/>
                    <a:pt x="14175" y="3679"/>
                  </a:cubicBezTo>
                  <a:cubicBezTo>
                    <a:pt x="15112" y="3679"/>
                    <a:pt x="17060" y="4689"/>
                    <a:pt x="17998" y="4545"/>
                  </a:cubicBezTo>
                  <a:cubicBezTo>
                    <a:pt x="19008" y="4400"/>
                    <a:pt x="20522" y="2922"/>
                    <a:pt x="21460" y="2741"/>
                  </a:cubicBezTo>
                  <a:cubicBezTo>
                    <a:pt x="22434" y="2561"/>
                    <a:pt x="24490" y="2958"/>
                    <a:pt x="25428" y="2597"/>
                  </a:cubicBezTo>
                  <a:cubicBezTo>
                    <a:pt x="26329" y="2236"/>
                    <a:pt x="28313" y="0"/>
                    <a:pt x="28313" y="0"/>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61"/>
            <p:cNvSpPr/>
            <p:nvPr/>
          </p:nvSpPr>
          <p:spPr>
            <a:xfrm>
              <a:off x="1398000" y="993725"/>
              <a:ext cx="2970150" cy="1534675"/>
            </a:xfrm>
            <a:custGeom>
              <a:avLst/>
              <a:gdLst/>
              <a:ahLst/>
              <a:cxnLst/>
              <a:rect l="l" t="t" r="r" b="b"/>
              <a:pathLst>
                <a:path w="118806" h="61387" fill="none" extrusionOk="0">
                  <a:moveTo>
                    <a:pt x="0" y="0"/>
                  </a:moveTo>
                  <a:lnTo>
                    <a:pt x="118805" y="0"/>
                  </a:lnTo>
                  <a:lnTo>
                    <a:pt x="118805" y="61387"/>
                  </a:lnTo>
                  <a:lnTo>
                    <a:pt x="0" y="61387"/>
                  </a:lnTo>
                  <a:close/>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61"/>
            <p:cNvSpPr/>
            <p:nvPr/>
          </p:nvSpPr>
          <p:spPr>
            <a:xfrm>
              <a:off x="1156350" y="1320125"/>
              <a:ext cx="2833975" cy="1756500"/>
            </a:xfrm>
            <a:custGeom>
              <a:avLst/>
              <a:gdLst/>
              <a:ahLst/>
              <a:cxnLst/>
              <a:rect l="l" t="t" r="r" b="b"/>
              <a:pathLst>
                <a:path w="113359" h="70260" fill="none" extrusionOk="0">
                  <a:moveTo>
                    <a:pt x="113287" y="49232"/>
                  </a:moveTo>
                  <a:lnTo>
                    <a:pt x="113287" y="3174"/>
                  </a:lnTo>
                  <a:cubicBezTo>
                    <a:pt x="113287" y="1443"/>
                    <a:pt x="111916" y="1"/>
                    <a:pt x="110185" y="1"/>
                  </a:cubicBezTo>
                  <a:lnTo>
                    <a:pt x="3138" y="1"/>
                  </a:lnTo>
                  <a:cubicBezTo>
                    <a:pt x="1407" y="1"/>
                    <a:pt x="0" y="1407"/>
                    <a:pt x="0" y="3174"/>
                  </a:cubicBezTo>
                  <a:lnTo>
                    <a:pt x="0" y="70259"/>
                  </a:lnTo>
                  <a:lnTo>
                    <a:pt x="113359" y="70259"/>
                  </a:lnTo>
                  <a:lnTo>
                    <a:pt x="113359" y="63226"/>
                  </a:lnTo>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61"/>
            <p:cNvSpPr/>
            <p:nvPr/>
          </p:nvSpPr>
          <p:spPr>
            <a:xfrm>
              <a:off x="1156350" y="3073900"/>
              <a:ext cx="2833975" cy="340850"/>
            </a:xfrm>
            <a:custGeom>
              <a:avLst/>
              <a:gdLst/>
              <a:ahLst/>
              <a:cxnLst/>
              <a:rect l="l" t="t" r="r" b="b"/>
              <a:pathLst>
                <a:path w="113359" h="13634" fill="none" extrusionOk="0">
                  <a:moveTo>
                    <a:pt x="0" y="0"/>
                  </a:moveTo>
                  <a:lnTo>
                    <a:pt x="0" y="9702"/>
                  </a:lnTo>
                  <a:cubicBezTo>
                    <a:pt x="0" y="11542"/>
                    <a:pt x="1912" y="13633"/>
                    <a:pt x="3715" y="13633"/>
                  </a:cubicBezTo>
                  <a:lnTo>
                    <a:pt x="110437" y="13633"/>
                  </a:lnTo>
                  <a:cubicBezTo>
                    <a:pt x="112277" y="13633"/>
                    <a:pt x="113359" y="11722"/>
                    <a:pt x="113359" y="9883"/>
                  </a:cubicBezTo>
                  <a:lnTo>
                    <a:pt x="113359" y="36"/>
                  </a:lnTo>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61"/>
            <p:cNvSpPr/>
            <p:nvPr/>
          </p:nvSpPr>
          <p:spPr>
            <a:xfrm>
              <a:off x="2128350" y="3415625"/>
              <a:ext cx="135275" cy="373325"/>
            </a:xfrm>
            <a:custGeom>
              <a:avLst/>
              <a:gdLst/>
              <a:ahLst/>
              <a:cxnLst/>
              <a:rect l="l" t="t" r="r" b="b"/>
              <a:pathLst>
                <a:path w="5411" h="14933" fill="none" extrusionOk="0">
                  <a:moveTo>
                    <a:pt x="5194" y="1"/>
                  </a:moveTo>
                  <a:cubicBezTo>
                    <a:pt x="5014" y="2381"/>
                    <a:pt x="5410" y="7755"/>
                    <a:pt x="4906" y="10352"/>
                  </a:cubicBezTo>
                  <a:cubicBezTo>
                    <a:pt x="4473" y="12768"/>
                    <a:pt x="4112" y="12840"/>
                    <a:pt x="2886" y="13526"/>
                  </a:cubicBezTo>
                  <a:cubicBezTo>
                    <a:pt x="2164" y="13922"/>
                    <a:pt x="974" y="14463"/>
                    <a:pt x="0" y="14932"/>
                  </a:cubicBezTo>
                  <a:lnTo>
                    <a:pt x="0" y="14932"/>
                  </a:lnTo>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61"/>
            <p:cNvSpPr/>
            <p:nvPr/>
          </p:nvSpPr>
          <p:spPr>
            <a:xfrm>
              <a:off x="2881250" y="3420125"/>
              <a:ext cx="135275" cy="369725"/>
            </a:xfrm>
            <a:custGeom>
              <a:avLst/>
              <a:gdLst/>
              <a:ahLst/>
              <a:cxnLst/>
              <a:rect l="l" t="t" r="r" b="b"/>
              <a:pathLst>
                <a:path w="5411" h="14789" fill="none" extrusionOk="0">
                  <a:moveTo>
                    <a:pt x="5410" y="14788"/>
                  </a:moveTo>
                  <a:cubicBezTo>
                    <a:pt x="4401" y="14320"/>
                    <a:pt x="3210" y="13779"/>
                    <a:pt x="2489" y="13382"/>
                  </a:cubicBezTo>
                  <a:cubicBezTo>
                    <a:pt x="1227" y="12660"/>
                    <a:pt x="974" y="12624"/>
                    <a:pt x="505" y="10244"/>
                  </a:cubicBezTo>
                  <a:cubicBezTo>
                    <a:pt x="0" y="7611"/>
                    <a:pt x="397" y="2381"/>
                    <a:pt x="217" y="1"/>
                  </a:cubicBezTo>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61"/>
            <p:cNvSpPr/>
            <p:nvPr/>
          </p:nvSpPr>
          <p:spPr>
            <a:xfrm>
              <a:off x="2049000" y="3784425"/>
              <a:ext cx="1048675" cy="0"/>
            </a:xfrm>
            <a:custGeom>
              <a:avLst/>
              <a:gdLst/>
              <a:ahLst/>
              <a:cxnLst/>
              <a:rect l="l" t="t" r="r" b="b"/>
              <a:pathLst>
                <a:path w="41947" fill="none" extrusionOk="0">
                  <a:moveTo>
                    <a:pt x="1" y="0"/>
                  </a:moveTo>
                  <a:lnTo>
                    <a:pt x="41947" y="0"/>
                  </a:lnTo>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61"/>
            <p:cNvSpPr/>
            <p:nvPr/>
          </p:nvSpPr>
          <p:spPr>
            <a:xfrm>
              <a:off x="2659425" y="1543750"/>
              <a:ext cx="372425" cy="435525"/>
            </a:xfrm>
            <a:custGeom>
              <a:avLst/>
              <a:gdLst/>
              <a:ahLst/>
              <a:cxnLst/>
              <a:rect l="l" t="t" r="r" b="b"/>
              <a:pathLst>
                <a:path w="14897" h="17421" fill="none" extrusionOk="0">
                  <a:moveTo>
                    <a:pt x="14897" y="8728"/>
                  </a:moveTo>
                  <a:lnTo>
                    <a:pt x="7431" y="13057"/>
                  </a:lnTo>
                  <a:lnTo>
                    <a:pt x="1" y="17421"/>
                  </a:lnTo>
                  <a:lnTo>
                    <a:pt x="1" y="8728"/>
                  </a:lnTo>
                  <a:lnTo>
                    <a:pt x="1" y="0"/>
                  </a:lnTo>
                  <a:lnTo>
                    <a:pt x="7431" y="4364"/>
                  </a:lnTo>
                  <a:close/>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61"/>
            <p:cNvSpPr/>
            <p:nvPr/>
          </p:nvSpPr>
          <p:spPr>
            <a:xfrm>
              <a:off x="1770375" y="2750200"/>
              <a:ext cx="256100" cy="25"/>
            </a:xfrm>
            <a:custGeom>
              <a:avLst/>
              <a:gdLst/>
              <a:ahLst/>
              <a:cxnLst/>
              <a:rect l="l" t="t" r="r" b="b"/>
              <a:pathLst>
                <a:path w="10244" h="1" fill="none" extrusionOk="0">
                  <a:moveTo>
                    <a:pt x="1" y="0"/>
                  </a:moveTo>
                  <a:lnTo>
                    <a:pt x="10244" y="0"/>
                  </a:lnTo>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1"/>
            <p:cNvSpPr/>
            <p:nvPr/>
          </p:nvSpPr>
          <p:spPr>
            <a:xfrm>
              <a:off x="2278925" y="2750200"/>
              <a:ext cx="1774525" cy="25"/>
            </a:xfrm>
            <a:custGeom>
              <a:avLst/>
              <a:gdLst/>
              <a:ahLst/>
              <a:cxnLst/>
              <a:rect l="l" t="t" r="r" b="b"/>
              <a:pathLst>
                <a:path w="70981" h="1" fill="none" extrusionOk="0">
                  <a:moveTo>
                    <a:pt x="70981" y="0"/>
                  </a:moveTo>
                  <a:lnTo>
                    <a:pt x="1" y="0"/>
                  </a:lnTo>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61"/>
            <p:cNvSpPr/>
            <p:nvPr/>
          </p:nvSpPr>
          <p:spPr>
            <a:xfrm>
              <a:off x="4146300" y="2750200"/>
              <a:ext cx="172250" cy="25"/>
            </a:xfrm>
            <a:custGeom>
              <a:avLst/>
              <a:gdLst/>
              <a:ahLst/>
              <a:cxnLst/>
              <a:rect l="l" t="t" r="r" b="b"/>
              <a:pathLst>
                <a:path w="6890" h="1" fill="none" extrusionOk="0">
                  <a:moveTo>
                    <a:pt x="1" y="0"/>
                  </a:moveTo>
                  <a:lnTo>
                    <a:pt x="6889" y="0"/>
                  </a:lnTo>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61"/>
            <p:cNvSpPr/>
            <p:nvPr/>
          </p:nvSpPr>
          <p:spPr>
            <a:xfrm>
              <a:off x="1363725" y="2640175"/>
              <a:ext cx="25" cy="220950"/>
            </a:xfrm>
            <a:custGeom>
              <a:avLst/>
              <a:gdLst/>
              <a:ahLst/>
              <a:cxnLst/>
              <a:rect l="l" t="t" r="r" b="b"/>
              <a:pathLst>
                <a:path w="1" h="8838" fill="none" extrusionOk="0">
                  <a:moveTo>
                    <a:pt x="1" y="1"/>
                  </a:moveTo>
                  <a:lnTo>
                    <a:pt x="1" y="8837"/>
                  </a:lnTo>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61"/>
            <p:cNvSpPr/>
            <p:nvPr/>
          </p:nvSpPr>
          <p:spPr>
            <a:xfrm>
              <a:off x="1544050" y="2640175"/>
              <a:ext cx="25" cy="220950"/>
            </a:xfrm>
            <a:custGeom>
              <a:avLst/>
              <a:gdLst/>
              <a:ahLst/>
              <a:cxnLst/>
              <a:rect l="l" t="t" r="r" b="b"/>
              <a:pathLst>
                <a:path w="1" h="8838" fill="none" extrusionOk="0">
                  <a:moveTo>
                    <a:pt x="1" y="1"/>
                  </a:moveTo>
                  <a:lnTo>
                    <a:pt x="1" y="8837"/>
                  </a:lnTo>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61"/>
            <p:cNvSpPr/>
            <p:nvPr/>
          </p:nvSpPr>
          <p:spPr>
            <a:xfrm>
              <a:off x="2055300" y="2619450"/>
              <a:ext cx="258825" cy="261500"/>
            </a:xfrm>
            <a:custGeom>
              <a:avLst/>
              <a:gdLst/>
              <a:ahLst/>
              <a:cxnLst/>
              <a:rect l="l" t="t" r="r" b="b"/>
              <a:pathLst>
                <a:path w="10353" h="10460" fill="none" extrusionOk="0">
                  <a:moveTo>
                    <a:pt x="10352" y="5230"/>
                  </a:moveTo>
                  <a:cubicBezTo>
                    <a:pt x="10352" y="8115"/>
                    <a:pt x="8044" y="10460"/>
                    <a:pt x="5159" y="10460"/>
                  </a:cubicBezTo>
                  <a:cubicBezTo>
                    <a:pt x="2345" y="10460"/>
                    <a:pt x="1" y="8115"/>
                    <a:pt x="1" y="5230"/>
                  </a:cubicBezTo>
                  <a:cubicBezTo>
                    <a:pt x="1" y="2345"/>
                    <a:pt x="2273" y="0"/>
                    <a:pt x="5159" y="0"/>
                  </a:cubicBezTo>
                  <a:cubicBezTo>
                    <a:pt x="8044" y="0"/>
                    <a:pt x="10352" y="2345"/>
                    <a:pt x="10352" y="5230"/>
                  </a:cubicBezTo>
                  <a:close/>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Let's Dive In">
  <p:cSld name="CUSTOM_4">
    <p:bg>
      <p:bgPr>
        <a:solidFill>
          <a:schemeClr val="accent1"/>
        </a:solidFill>
        <a:effectLst/>
      </p:bgPr>
    </p:bg>
    <p:spTree>
      <p:nvGrpSpPr>
        <p:cNvPr id="1" name="Shape 798"/>
        <p:cNvGrpSpPr/>
        <p:nvPr/>
      </p:nvGrpSpPr>
      <p:grpSpPr>
        <a:xfrm>
          <a:off x="0" y="0"/>
          <a:ext cx="0" cy="0"/>
          <a:chOff x="0" y="0"/>
          <a:chExt cx="0" cy="0"/>
        </a:xfrm>
      </p:grpSpPr>
      <p:sp>
        <p:nvSpPr>
          <p:cNvPr id="799" name="Google Shape;799;p62"/>
          <p:cNvSpPr/>
          <p:nvPr/>
        </p:nvSpPr>
        <p:spPr>
          <a:xfrm rot="-5400000">
            <a:off x="7251061" y="-501622"/>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62"/>
          <p:cNvSpPr/>
          <p:nvPr/>
        </p:nvSpPr>
        <p:spPr>
          <a:xfrm>
            <a:off x="5104786" y="-501634"/>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62"/>
          <p:cNvSpPr/>
          <p:nvPr/>
        </p:nvSpPr>
        <p:spPr>
          <a:xfrm rot="10800000">
            <a:off x="-44439" y="3116341"/>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62"/>
          <p:cNvSpPr/>
          <p:nvPr/>
        </p:nvSpPr>
        <p:spPr>
          <a:xfrm rot="-5400000">
            <a:off x="590686" y="323741"/>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62"/>
          <p:cNvSpPr/>
          <p:nvPr/>
        </p:nvSpPr>
        <p:spPr>
          <a:xfrm rot="10800000">
            <a:off x="4003061" y="927416"/>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2"/>
          <p:cNvSpPr/>
          <p:nvPr/>
        </p:nvSpPr>
        <p:spPr>
          <a:xfrm>
            <a:off x="4419174" y="322852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62"/>
          <p:cNvSpPr/>
          <p:nvPr/>
        </p:nvSpPr>
        <p:spPr>
          <a:xfrm rot="5400000">
            <a:off x="6565449" y="2618616"/>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62"/>
          <p:cNvSpPr txBox="1"/>
          <p:nvPr/>
        </p:nvSpPr>
        <p:spPr>
          <a:xfrm>
            <a:off x="2535875" y="2057400"/>
            <a:ext cx="2568900" cy="17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Let’s </a:t>
            </a:r>
            <a:br>
              <a:rPr lang="en" sz="5000">
                <a:solidFill>
                  <a:schemeClr val="lt1"/>
                </a:solidFill>
                <a:latin typeface="Poppins SemiBold"/>
                <a:ea typeface="Poppins SemiBold"/>
                <a:cs typeface="Poppins SemiBold"/>
                <a:sym typeface="Poppins SemiBold"/>
              </a:rPr>
            </a:br>
            <a:r>
              <a:rPr lang="en" sz="5000">
                <a:solidFill>
                  <a:schemeClr val="lt1"/>
                </a:solidFill>
                <a:latin typeface="Poppins SemiBold"/>
                <a:ea typeface="Poppins SemiBold"/>
                <a:cs typeface="Poppins SemiBold"/>
                <a:sym typeface="Poppins SemiBold"/>
              </a:rPr>
              <a:t>Dive In</a:t>
            </a:r>
            <a:endParaRPr sz="5000">
              <a:solidFill>
                <a:schemeClr val="lt1"/>
              </a:solidFill>
              <a:latin typeface="Poppins SemiBold"/>
              <a:ea typeface="Poppins SemiBold"/>
              <a:cs typeface="Poppins SemiBold"/>
              <a:sym typeface="Poppins SemiBo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3"/>
        <p:cNvGrpSpPr/>
        <p:nvPr/>
      </p:nvGrpSpPr>
      <p:grpSpPr>
        <a:xfrm>
          <a:off x="0" y="0"/>
          <a:ext cx="0" cy="0"/>
          <a:chOff x="0" y="0"/>
          <a:chExt cx="0" cy="0"/>
        </a:xfrm>
      </p:grpSpPr>
      <p:sp>
        <p:nvSpPr>
          <p:cNvPr id="84" name="Google Shape;84;p7"/>
          <p:cNvSpPr txBox="1">
            <a:spLocks noGrp="1"/>
          </p:cNvSpPr>
          <p:nvPr>
            <p:ph type="title"/>
          </p:nvPr>
        </p:nvSpPr>
        <p:spPr>
          <a:xfrm>
            <a:off x="342900" y="571500"/>
            <a:ext cx="8229600" cy="1239900"/>
          </a:xfrm>
          <a:prstGeom prst="rect">
            <a:avLst/>
          </a:prstGeom>
        </p:spPr>
        <p:txBody>
          <a:bodyPr spcFirstLastPara="1" wrap="square" lIns="0" tIns="0" rIns="0" bIns="0" anchor="t" anchorCtr="0">
            <a:noAutofit/>
          </a:bodyPr>
          <a:lstStyle>
            <a:lvl1pPr lvl="0">
              <a:spcBef>
                <a:spcPts val="0"/>
              </a:spcBef>
              <a:spcAft>
                <a:spcPts val="0"/>
              </a:spcAft>
              <a:buSzPts val="40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5" name="Google Shape;85;p7"/>
          <p:cNvSpPr txBox="1">
            <a:spLocks noGrp="1"/>
          </p:cNvSpPr>
          <p:nvPr>
            <p:ph type="subTitle" idx="1"/>
          </p:nvPr>
        </p:nvSpPr>
        <p:spPr>
          <a:xfrm>
            <a:off x="1057275" y="2085975"/>
            <a:ext cx="7515300" cy="8667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sz="1800"/>
            </a:lvl1pPr>
            <a:lvl2pPr lvl="1">
              <a:lnSpc>
                <a:spcPct val="115000"/>
              </a:lnSpc>
              <a:spcBef>
                <a:spcPts val="0"/>
              </a:spcBef>
              <a:spcAft>
                <a:spcPts val="0"/>
              </a:spcAft>
              <a:buNone/>
              <a:defRPr/>
            </a:lvl2pPr>
            <a:lvl3pPr lvl="2">
              <a:lnSpc>
                <a:spcPct val="115000"/>
              </a:lnSpc>
              <a:spcBef>
                <a:spcPts val="0"/>
              </a:spcBef>
              <a:spcAft>
                <a:spcPts val="0"/>
              </a:spcAft>
              <a:buNone/>
              <a:defRPr/>
            </a:lvl3pPr>
            <a:lvl4pPr lvl="3">
              <a:lnSpc>
                <a:spcPct val="115000"/>
              </a:lnSpc>
              <a:spcBef>
                <a:spcPts val="0"/>
              </a:spcBef>
              <a:spcAft>
                <a:spcPts val="0"/>
              </a:spcAft>
              <a:buNone/>
              <a:defRPr/>
            </a:lvl4pPr>
            <a:lvl5pPr lvl="4">
              <a:lnSpc>
                <a:spcPct val="115000"/>
              </a:lnSpc>
              <a:spcBef>
                <a:spcPts val="0"/>
              </a:spcBef>
              <a:spcAft>
                <a:spcPts val="0"/>
              </a:spcAft>
              <a:buNone/>
              <a:defRPr/>
            </a:lvl5pPr>
            <a:lvl6pPr lvl="5">
              <a:lnSpc>
                <a:spcPct val="115000"/>
              </a:lnSpc>
              <a:spcBef>
                <a:spcPts val="0"/>
              </a:spcBef>
              <a:spcAft>
                <a:spcPts val="0"/>
              </a:spcAft>
              <a:buNone/>
              <a:defRPr/>
            </a:lvl6pPr>
            <a:lvl7pPr lvl="6">
              <a:lnSpc>
                <a:spcPct val="115000"/>
              </a:lnSpc>
              <a:spcBef>
                <a:spcPts val="0"/>
              </a:spcBef>
              <a:spcAft>
                <a:spcPts val="0"/>
              </a:spcAft>
              <a:buNone/>
              <a:defRPr/>
            </a:lvl7pPr>
            <a:lvl8pPr lvl="7">
              <a:lnSpc>
                <a:spcPct val="115000"/>
              </a:lnSpc>
              <a:spcBef>
                <a:spcPts val="0"/>
              </a:spcBef>
              <a:spcAft>
                <a:spcPts val="0"/>
              </a:spcAft>
              <a:buNone/>
              <a:defRPr/>
            </a:lvl8pPr>
            <a:lvl9pPr lvl="8">
              <a:lnSpc>
                <a:spcPct val="115000"/>
              </a:lnSpc>
              <a:spcBef>
                <a:spcPts val="0"/>
              </a:spcBef>
              <a:spcAft>
                <a:spcPts val="0"/>
              </a:spcAft>
              <a:buNone/>
              <a:defRPr/>
            </a:lvl9pPr>
          </a:lstStyle>
          <a:p>
            <a:endParaRPr/>
          </a:p>
        </p:txBody>
      </p:sp>
      <p:sp>
        <p:nvSpPr>
          <p:cNvPr id="86" name="Google Shape;86;p7"/>
          <p:cNvSpPr txBox="1">
            <a:spLocks noGrp="1"/>
          </p:cNvSpPr>
          <p:nvPr>
            <p:ph type="subTitle" idx="2"/>
          </p:nvPr>
        </p:nvSpPr>
        <p:spPr>
          <a:xfrm>
            <a:off x="1057275" y="2790825"/>
            <a:ext cx="7515300" cy="8667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sz="1400"/>
            </a:lvl1pPr>
            <a:lvl2pPr lvl="1" rtl="0">
              <a:lnSpc>
                <a:spcPct val="115000"/>
              </a:lnSpc>
              <a:spcBef>
                <a:spcPts val="0"/>
              </a:spcBef>
              <a:spcAft>
                <a:spcPts val="0"/>
              </a:spcAft>
              <a:buNone/>
              <a:defRPr sz="1400"/>
            </a:lvl2pPr>
            <a:lvl3pPr lvl="2" rtl="0">
              <a:lnSpc>
                <a:spcPct val="115000"/>
              </a:lnSpc>
              <a:spcBef>
                <a:spcPts val="0"/>
              </a:spcBef>
              <a:spcAft>
                <a:spcPts val="0"/>
              </a:spcAft>
              <a:buNone/>
              <a:defRPr sz="1400"/>
            </a:lvl3pPr>
            <a:lvl4pPr lvl="3" rtl="0">
              <a:lnSpc>
                <a:spcPct val="115000"/>
              </a:lnSpc>
              <a:spcBef>
                <a:spcPts val="0"/>
              </a:spcBef>
              <a:spcAft>
                <a:spcPts val="0"/>
              </a:spcAft>
              <a:buNone/>
              <a:defRPr sz="1400"/>
            </a:lvl4pPr>
            <a:lvl5pPr lvl="4" rtl="0">
              <a:lnSpc>
                <a:spcPct val="115000"/>
              </a:lnSpc>
              <a:spcBef>
                <a:spcPts val="0"/>
              </a:spcBef>
              <a:spcAft>
                <a:spcPts val="0"/>
              </a:spcAft>
              <a:buNone/>
              <a:defRPr sz="1400"/>
            </a:lvl5pPr>
            <a:lvl6pPr lvl="5" rtl="0">
              <a:lnSpc>
                <a:spcPct val="115000"/>
              </a:lnSpc>
              <a:spcBef>
                <a:spcPts val="0"/>
              </a:spcBef>
              <a:spcAft>
                <a:spcPts val="0"/>
              </a:spcAft>
              <a:buNone/>
              <a:defRPr sz="1400"/>
            </a:lvl6pPr>
            <a:lvl7pPr lvl="6" rtl="0">
              <a:lnSpc>
                <a:spcPct val="115000"/>
              </a:lnSpc>
              <a:spcBef>
                <a:spcPts val="0"/>
              </a:spcBef>
              <a:spcAft>
                <a:spcPts val="0"/>
              </a:spcAft>
              <a:buNone/>
              <a:defRPr sz="1400"/>
            </a:lvl7pPr>
            <a:lvl8pPr lvl="7" rtl="0">
              <a:lnSpc>
                <a:spcPct val="115000"/>
              </a:lnSpc>
              <a:spcBef>
                <a:spcPts val="0"/>
              </a:spcBef>
              <a:spcAft>
                <a:spcPts val="0"/>
              </a:spcAft>
              <a:buNone/>
              <a:defRPr sz="1400"/>
            </a:lvl8pPr>
            <a:lvl9pPr lvl="8" rtl="0">
              <a:lnSpc>
                <a:spcPct val="115000"/>
              </a:lnSpc>
              <a:spcBef>
                <a:spcPts val="0"/>
              </a:spcBef>
              <a:spcAft>
                <a:spcPts val="0"/>
              </a:spcAft>
              <a:buNone/>
              <a:defRPr sz="1400"/>
            </a:lvl9pPr>
          </a:lstStyle>
          <a:p>
            <a:endParaRPr/>
          </a:p>
        </p:txBody>
      </p:sp>
      <p:sp>
        <p:nvSpPr>
          <p:cNvPr id="87" name="Google Shape;87;p7"/>
          <p:cNvSpPr txBox="1">
            <a:spLocks noGrp="1"/>
          </p:cNvSpPr>
          <p:nvPr>
            <p:ph type="body" idx="3"/>
          </p:nvPr>
        </p:nvSpPr>
        <p:spPr>
          <a:xfrm>
            <a:off x="1038225" y="3429000"/>
            <a:ext cx="7515300" cy="1381200"/>
          </a:xfrm>
          <a:prstGeom prst="rect">
            <a:avLst/>
          </a:prstGeom>
        </p:spPr>
        <p:txBody>
          <a:bodyPr spcFirstLastPara="1" wrap="square" lIns="0" tIns="0" rIns="0" bIns="0" anchor="t" anchorCtr="0">
            <a:noAutofit/>
          </a:bodyPr>
          <a:lstStyle>
            <a:lvl1pPr marL="457200" lvl="0" indent="-304800">
              <a:lnSpc>
                <a:spcPct val="115000"/>
              </a:lnSpc>
              <a:spcBef>
                <a:spcPts val="0"/>
              </a:spcBef>
              <a:spcAft>
                <a:spcPts val="0"/>
              </a:spcAft>
              <a:buSzPts val="1200"/>
              <a:buFont typeface="Poppins"/>
              <a:buChar char="●"/>
              <a:defRPr sz="1200">
                <a:latin typeface="Poppins"/>
                <a:ea typeface="Poppins"/>
                <a:cs typeface="Poppins"/>
                <a:sym typeface="Poppins"/>
              </a:defRPr>
            </a:lvl1pPr>
            <a:lvl2pPr marL="914400" lvl="1" indent="-304800">
              <a:lnSpc>
                <a:spcPct val="115000"/>
              </a:lnSpc>
              <a:spcBef>
                <a:spcPts val="1600"/>
              </a:spcBef>
              <a:spcAft>
                <a:spcPts val="0"/>
              </a:spcAft>
              <a:buSzPts val="1200"/>
              <a:buFont typeface="Poppins"/>
              <a:buChar char="○"/>
              <a:defRPr sz="1200">
                <a:latin typeface="Poppins"/>
                <a:ea typeface="Poppins"/>
                <a:cs typeface="Poppins"/>
                <a:sym typeface="Poppins"/>
              </a:defRPr>
            </a:lvl2pPr>
            <a:lvl3pPr marL="1371600" lvl="2" indent="-304800">
              <a:lnSpc>
                <a:spcPct val="115000"/>
              </a:lnSpc>
              <a:spcBef>
                <a:spcPts val="1600"/>
              </a:spcBef>
              <a:spcAft>
                <a:spcPts val="0"/>
              </a:spcAft>
              <a:buSzPts val="1200"/>
              <a:buChar char="■"/>
              <a:defRPr/>
            </a:lvl3pPr>
            <a:lvl4pPr marL="1828800" lvl="3" indent="-304800">
              <a:lnSpc>
                <a:spcPct val="115000"/>
              </a:lnSpc>
              <a:spcBef>
                <a:spcPts val="1600"/>
              </a:spcBef>
              <a:spcAft>
                <a:spcPts val="0"/>
              </a:spcAft>
              <a:buSzPts val="1200"/>
              <a:buChar char="●"/>
              <a:defRPr/>
            </a:lvl4pPr>
            <a:lvl5pPr marL="2286000" lvl="4" indent="-304800">
              <a:lnSpc>
                <a:spcPct val="115000"/>
              </a:lnSpc>
              <a:spcBef>
                <a:spcPts val="1600"/>
              </a:spcBef>
              <a:spcAft>
                <a:spcPts val="0"/>
              </a:spcAft>
              <a:buSzPts val="1200"/>
              <a:buChar char="○"/>
              <a:defRPr/>
            </a:lvl5pPr>
            <a:lvl6pPr marL="2743200" lvl="5" indent="-304800">
              <a:lnSpc>
                <a:spcPct val="115000"/>
              </a:lnSpc>
              <a:spcBef>
                <a:spcPts val="1600"/>
              </a:spcBef>
              <a:spcAft>
                <a:spcPts val="0"/>
              </a:spcAft>
              <a:buSzPts val="1200"/>
              <a:buChar char="■"/>
              <a:defRPr/>
            </a:lvl6pPr>
            <a:lvl7pPr marL="3200400" lvl="6" indent="-304800">
              <a:lnSpc>
                <a:spcPct val="115000"/>
              </a:lnSpc>
              <a:spcBef>
                <a:spcPts val="1600"/>
              </a:spcBef>
              <a:spcAft>
                <a:spcPts val="0"/>
              </a:spcAft>
              <a:buSzPts val="1200"/>
              <a:buChar char="●"/>
              <a:defRPr/>
            </a:lvl7pPr>
            <a:lvl8pPr marL="3657600" lvl="7" indent="-304800">
              <a:lnSpc>
                <a:spcPct val="115000"/>
              </a:lnSpc>
              <a:spcBef>
                <a:spcPts val="1600"/>
              </a:spcBef>
              <a:spcAft>
                <a:spcPts val="0"/>
              </a:spcAft>
              <a:buSzPts val="1200"/>
              <a:buChar char="○"/>
              <a:defRPr/>
            </a:lvl8pPr>
            <a:lvl9pPr marL="4114800" lvl="8" indent="-304800">
              <a:lnSpc>
                <a:spcPct val="115000"/>
              </a:lnSpc>
              <a:spcBef>
                <a:spcPts val="1600"/>
              </a:spcBef>
              <a:spcAft>
                <a:spcPts val="1600"/>
              </a:spcAft>
              <a:buSzPts val="12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972">
          <p15:clr>
            <a:srgbClr val="FA7B17"/>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Let's Dive In 1">
  <p:cSld name="CUSTOM_4_1">
    <p:bg>
      <p:bgPr>
        <a:solidFill>
          <a:schemeClr val="accent3"/>
        </a:solidFill>
        <a:effectLst/>
      </p:bgPr>
    </p:bg>
    <p:spTree>
      <p:nvGrpSpPr>
        <p:cNvPr id="1" name="Shape 807"/>
        <p:cNvGrpSpPr/>
        <p:nvPr/>
      </p:nvGrpSpPr>
      <p:grpSpPr>
        <a:xfrm>
          <a:off x="0" y="0"/>
          <a:ext cx="0" cy="0"/>
          <a:chOff x="0" y="0"/>
          <a:chExt cx="0" cy="0"/>
        </a:xfrm>
      </p:grpSpPr>
      <p:sp>
        <p:nvSpPr>
          <p:cNvPr id="808" name="Google Shape;808;p63"/>
          <p:cNvSpPr/>
          <p:nvPr/>
        </p:nvSpPr>
        <p:spPr>
          <a:xfrm>
            <a:off x="791711" y="2318801"/>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63"/>
          <p:cNvSpPr/>
          <p:nvPr/>
        </p:nvSpPr>
        <p:spPr>
          <a:xfrm rot="-5400000">
            <a:off x="-2189" y="779901"/>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63"/>
          <p:cNvSpPr/>
          <p:nvPr/>
        </p:nvSpPr>
        <p:spPr>
          <a:xfrm rot="10800000">
            <a:off x="2898424" y="2997216"/>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63"/>
          <p:cNvSpPr txBox="1"/>
          <p:nvPr/>
        </p:nvSpPr>
        <p:spPr>
          <a:xfrm>
            <a:off x="4410925" y="1198350"/>
            <a:ext cx="3411600" cy="17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Let’s  Dig Deeper</a:t>
            </a:r>
            <a:endParaRPr sz="5000">
              <a:solidFill>
                <a:schemeClr val="lt1"/>
              </a:solidFill>
              <a:latin typeface="Poppins SemiBold"/>
              <a:ea typeface="Poppins SemiBold"/>
              <a:cs typeface="Poppins SemiBold"/>
              <a:sym typeface="Poppins SemiBold"/>
            </a:endParaRPr>
          </a:p>
        </p:txBody>
      </p:sp>
      <p:sp>
        <p:nvSpPr>
          <p:cNvPr id="812" name="Google Shape;812;p63"/>
          <p:cNvSpPr/>
          <p:nvPr/>
        </p:nvSpPr>
        <p:spPr>
          <a:xfrm rot="5400000">
            <a:off x="752161" y="299722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Question–Orange">
  <p:cSld name="CUSTOM_3">
    <p:spTree>
      <p:nvGrpSpPr>
        <p:cNvPr id="1" name="Shape 813"/>
        <p:cNvGrpSpPr/>
        <p:nvPr/>
      </p:nvGrpSpPr>
      <p:grpSpPr>
        <a:xfrm>
          <a:off x="0" y="0"/>
          <a:ext cx="0" cy="0"/>
          <a:chOff x="0" y="0"/>
          <a:chExt cx="0" cy="0"/>
        </a:xfrm>
      </p:grpSpPr>
      <p:grpSp>
        <p:nvGrpSpPr>
          <p:cNvPr id="814" name="Google Shape;814;p64"/>
          <p:cNvGrpSpPr/>
          <p:nvPr/>
        </p:nvGrpSpPr>
        <p:grpSpPr>
          <a:xfrm>
            <a:off x="943028" y="1535321"/>
            <a:ext cx="2171302" cy="2072871"/>
            <a:chOff x="1297900" y="386000"/>
            <a:chExt cx="5071950" cy="4842025"/>
          </a:xfrm>
        </p:grpSpPr>
        <p:sp>
          <p:nvSpPr>
            <p:cNvPr id="815" name="Google Shape;815;p64"/>
            <p:cNvSpPr/>
            <p:nvPr/>
          </p:nvSpPr>
          <p:spPr>
            <a:xfrm>
              <a:off x="1527825" y="386000"/>
              <a:ext cx="4842025" cy="4842025"/>
            </a:xfrm>
            <a:custGeom>
              <a:avLst/>
              <a:gdLst/>
              <a:ahLst/>
              <a:cxnLst/>
              <a:rect l="l" t="t" r="r" b="b"/>
              <a:pathLst>
                <a:path w="193681" h="193681" extrusionOk="0">
                  <a:moveTo>
                    <a:pt x="96841" y="0"/>
                  </a:moveTo>
                  <a:cubicBezTo>
                    <a:pt x="43353" y="0"/>
                    <a:pt x="1" y="43353"/>
                    <a:pt x="1" y="96840"/>
                  </a:cubicBezTo>
                  <a:cubicBezTo>
                    <a:pt x="1" y="150292"/>
                    <a:pt x="43353" y="193680"/>
                    <a:pt x="96841" y="193680"/>
                  </a:cubicBezTo>
                  <a:cubicBezTo>
                    <a:pt x="150292" y="193680"/>
                    <a:pt x="193681" y="150292"/>
                    <a:pt x="193681" y="96840"/>
                  </a:cubicBezTo>
                  <a:cubicBezTo>
                    <a:pt x="193681" y="43317"/>
                    <a:pt x="150292" y="0"/>
                    <a:pt x="968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64"/>
            <p:cNvSpPr/>
            <p:nvPr/>
          </p:nvSpPr>
          <p:spPr>
            <a:xfrm>
              <a:off x="2048100" y="1597850"/>
              <a:ext cx="3300150" cy="2844800"/>
            </a:xfrm>
            <a:custGeom>
              <a:avLst/>
              <a:gdLst/>
              <a:ahLst/>
              <a:cxnLst/>
              <a:rect l="l" t="t" r="r" b="b"/>
              <a:pathLst>
                <a:path w="132006" h="113792" fill="none" extrusionOk="0">
                  <a:moveTo>
                    <a:pt x="131970" y="16519"/>
                  </a:moveTo>
                  <a:lnTo>
                    <a:pt x="131970" y="3607"/>
                  </a:lnTo>
                  <a:cubicBezTo>
                    <a:pt x="131970" y="1623"/>
                    <a:pt x="130347" y="0"/>
                    <a:pt x="128363" y="0"/>
                  </a:cubicBezTo>
                  <a:lnTo>
                    <a:pt x="39422" y="0"/>
                  </a:lnTo>
                  <a:moveTo>
                    <a:pt x="41586" y="113503"/>
                  </a:moveTo>
                  <a:lnTo>
                    <a:pt x="90385" y="113503"/>
                  </a:lnTo>
                  <a:moveTo>
                    <a:pt x="86634" y="113792"/>
                  </a:moveTo>
                  <a:cubicBezTo>
                    <a:pt x="85479" y="113287"/>
                    <a:pt x="84073" y="112602"/>
                    <a:pt x="83207" y="112169"/>
                  </a:cubicBezTo>
                  <a:cubicBezTo>
                    <a:pt x="81764" y="111339"/>
                    <a:pt x="81476" y="111267"/>
                    <a:pt x="80935" y="108490"/>
                  </a:cubicBezTo>
                  <a:cubicBezTo>
                    <a:pt x="80322" y="105497"/>
                    <a:pt x="80827" y="99473"/>
                    <a:pt x="80610" y="96696"/>
                  </a:cubicBezTo>
                  <a:moveTo>
                    <a:pt x="51324" y="96552"/>
                  </a:moveTo>
                  <a:cubicBezTo>
                    <a:pt x="51071" y="99293"/>
                    <a:pt x="51576" y="105497"/>
                    <a:pt x="50999" y="108490"/>
                  </a:cubicBezTo>
                  <a:cubicBezTo>
                    <a:pt x="50458" y="111267"/>
                    <a:pt x="50062" y="111339"/>
                    <a:pt x="48619" y="112169"/>
                  </a:cubicBezTo>
                  <a:cubicBezTo>
                    <a:pt x="47789" y="112602"/>
                    <a:pt x="46383" y="113251"/>
                    <a:pt x="45229" y="113720"/>
                  </a:cubicBezTo>
                  <a:moveTo>
                    <a:pt x="0" y="80827"/>
                  </a:moveTo>
                  <a:lnTo>
                    <a:pt x="0" y="91935"/>
                  </a:lnTo>
                  <a:cubicBezTo>
                    <a:pt x="0" y="94063"/>
                    <a:pt x="2164" y="96480"/>
                    <a:pt x="4329" y="96480"/>
                  </a:cubicBezTo>
                  <a:lnTo>
                    <a:pt x="128580" y="96480"/>
                  </a:lnTo>
                  <a:cubicBezTo>
                    <a:pt x="130708" y="96480"/>
                    <a:pt x="132006" y="94244"/>
                    <a:pt x="132006" y="92116"/>
                  </a:cubicBezTo>
                  <a:lnTo>
                    <a:pt x="132006" y="80827"/>
                  </a:lnTo>
                  <a:moveTo>
                    <a:pt x="0" y="42559"/>
                  </a:moveTo>
                  <a:lnTo>
                    <a:pt x="0" y="80863"/>
                  </a:lnTo>
                  <a:lnTo>
                    <a:pt x="131970" y="80863"/>
                  </a:lnTo>
                  <a:lnTo>
                    <a:pt x="131970" y="4970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64"/>
            <p:cNvSpPr/>
            <p:nvPr/>
          </p:nvSpPr>
          <p:spPr>
            <a:xfrm>
              <a:off x="4369025" y="2001800"/>
              <a:ext cx="1375975" cy="1100075"/>
            </a:xfrm>
            <a:custGeom>
              <a:avLst/>
              <a:gdLst/>
              <a:ahLst/>
              <a:cxnLst/>
              <a:rect l="l" t="t" r="r" b="b"/>
              <a:pathLst>
                <a:path w="55039" h="44003" fill="none" extrusionOk="0">
                  <a:moveTo>
                    <a:pt x="55038" y="0"/>
                  </a:moveTo>
                  <a:lnTo>
                    <a:pt x="0" y="0"/>
                  </a:lnTo>
                  <a:lnTo>
                    <a:pt x="0" y="33507"/>
                  </a:lnTo>
                  <a:lnTo>
                    <a:pt x="8728" y="33507"/>
                  </a:lnTo>
                  <a:lnTo>
                    <a:pt x="8728" y="44002"/>
                  </a:lnTo>
                  <a:lnTo>
                    <a:pt x="20162" y="33507"/>
                  </a:lnTo>
                  <a:lnTo>
                    <a:pt x="55038" y="33507"/>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64"/>
            <p:cNvSpPr/>
            <p:nvPr/>
          </p:nvSpPr>
          <p:spPr>
            <a:xfrm>
              <a:off x="4642225" y="2330900"/>
              <a:ext cx="825950" cy="211025"/>
            </a:xfrm>
            <a:custGeom>
              <a:avLst/>
              <a:gdLst/>
              <a:ahLst/>
              <a:cxnLst/>
              <a:rect l="l" t="t" r="r" b="b"/>
              <a:pathLst>
                <a:path w="33038" h="8441" fill="none" extrusionOk="0">
                  <a:moveTo>
                    <a:pt x="0" y="8441"/>
                  </a:moveTo>
                  <a:lnTo>
                    <a:pt x="33038" y="8441"/>
                  </a:lnTo>
                  <a:moveTo>
                    <a:pt x="0" y="1"/>
                  </a:moveTo>
                  <a:lnTo>
                    <a:pt x="33038" y="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64"/>
            <p:cNvSpPr/>
            <p:nvPr/>
          </p:nvSpPr>
          <p:spPr>
            <a:xfrm>
              <a:off x="1985875" y="774600"/>
              <a:ext cx="2925975" cy="4283900"/>
            </a:xfrm>
            <a:custGeom>
              <a:avLst/>
              <a:gdLst/>
              <a:ahLst/>
              <a:cxnLst/>
              <a:rect l="l" t="t" r="r" b="b"/>
              <a:pathLst>
                <a:path w="117039" h="171356" fill="none" extrusionOk="0">
                  <a:moveTo>
                    <a:pt x="10641" y="166631"/>
                  </a:moveTo>
                  <a:lnTo>
                    <a:pt x="10641" y="145351"/>
                  </a:lnTo>
                  <a:lnTo>
                    <a:pt x="26943" y="139436"/>
                  </a:lnTo>
                  <a:lnTo>
                    <a:pt x="26943" y="160680"/>
                  </a:lnTo>
                  <a:moveTo>
                    <a:pt x="26943" y="160608"/>
                  </a:moveTo>
                  <a:cubicBezTo>
                    <a:pt x="26943" y="163529"/>
                    <a:pt x="24526" y="165910"/>
                    <a:pt x="21605" y="165910"/>
                  </a:cubicBezTo>
                  <a:cubicBezTo>
                    <a:pt x="18684" y="165910"/>
                    <a:pt x="16303" y="163529"/>
                    <a:pt x="16303" y="160608"/>
                  </a:cubicBezTo>
                  <a:cubicBezTo>
                    <a:pt x="16303" y="157650"/>
                    <a:pt x="18684" y="155270"/>
                    <a:pt x="21605" y="155270"/>
                  </a:cubicBezTo>
                  <a:cubicBezTo>
                    <a:pt x="24526" y="155270"/>
                    <a:pt x="26943" y="157650"/>
                    <a:pt x="26943" y="160608"/>
                  </a:cubicBezTo>
                  <a:close/>
                  <a:moveTo>
                    <a:pt x="10641" y="166054"/>
                  </a:moveTo>
                  <a:cubicBezTo>
                    <a:pt x="10641" y="168975"/>
                    <a:pt x="8260" y="171356"/>
                    <a:pt x="5339" y="171356"/>
                  </a:cubicBezTo>
                  <a:cubicBezTo>
                    <a:pt x="2417" y="171356"/>
                    <a:pt x="1" y="168975"/>
                    <a:pt x="1" y="166054"/>
                  </a:cubicBezTo>
                  <a:cubicBezTo>
                    <a:pt x="1" y="163133"/>
                    <a:pt x="2417" y="160716"/>
                    <a:pt x="5339" y="160716"/>
                  </a:cubicBezTo>
                  <a:cubicBezTo>
                    <a:pt x="8260" y="160716"/>
                    <a:pt x="10641" y="163133"/>
                    <a:pt x="10641" y="166054"/>
                  </a:cubicBezTo>
                  <a:close/>
                  <a:moveTo>
                    <a:pt x="116245" y="20487"/>
                  </a:moveTo>
                  <a:lnTo>
                    <a:pt x="104307" y="10316"/>
                  </a:lnTo>
                  <a:moveTo>
                    <a:pt x="95362" y="10424"/>
                  </a:moveTo>
                  <a:lnTo>
                    <a:pt x="83496" y="20487"/>
                  </a:lnTo>
                  <a:moveTo>
                    <a:pt x="83496" y="1"/>
                  </a:moveTo>
                  <a:lnTo>
                    <a:pt x="99871" y="13923"/>
                  </a:lnTo>
                  <a:lnTo>
                    <a:pt x="116245" y="1"/>
                  </a:lnTo>
                  <a:moveTo>
                    <a:pt x="117038" y="21100"/>
                  </a:moveTo>
                  <a:lnTo>
                    <a:pt x="82739" y="21100"/>
                  </a:lnTo>
                  <a:lnTo>
                    <a:pt x="82739" y="181"/>
                  </a:lnTo>
                  <a:lnTo>
                    <a:pt x="117038" y="181"/>
                  </a:lnTo>
                  <a:lnTo>
                    <a:pt x="117038" y="21100"/>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64"/>
            <p:cNvSpPr/>
            <p:nvPr/>
          </p:nvSpPr>
          <p:spPr>
            <a:xfrm>
              <a:off x="2839775" y="1847600"/>
              <a:ext cx="1364250" cy="1587900"/>
            </a:xfrm>
            <a:custGeom>
              <a:avLst/>
              <a:gdLst/>
              <a:ahLst/>
              <a:cxnLst/>
              <a:rect l="l" t="t" r="r" b="b"/>
              <a:pathLst>
                <a:path w="54570" h="63516" fill="none" extrusionOk="0">
                  <a:moveTo>
                    <a:pt x="19945" y="9486"/>
                  </a:moveTo>
                  <a:cubicBezTo>
                    <a:pt x="19801" y="8873"/>
                    <a:pt x="19729" y="8260"/>
                    <a:pt x="19729" y="7575"/>
                  </a:cubicBezTo>
                  <a:cubicBezTo>
                    <a:pt x="19729" y="3391"/>
                    <a:pt x="23119" y="1"/>
                    <a:pt x="27303" y="1"/>
                  </a:cubicBezTo>
                  <a:cubicBezTo>
                    <a:pt x="31487" y="1"/>
                    <a:pt x="34877" y="3391"/>
                    <a:pt x="34877" y="7575"/>
                  </a:cubicBezTo>
                  <a:cubicBezTo>
                    <a:pt x="34877" y="8260"/>
                    <a:pt x="34805" y="8945"/>
                    <a:pt x="34625" y="9523"/>
                  </a:cubicBezTo>
                  <a:moveTo>
                    <a:pt x="12155" y="28710"/>
                  </a:moveTo>
                  <a:lnTo>
                    <a:pt x="12155" y="22687"/>
                  </a:lnTo>
                  <a:cubicBezTo>
                    <a:pt x="12155" y="14356"/>
                    <a:pt x="18936" y="7575"/>
                    <a:pt x="27303" y="7575"/>
                  </a:cubicBezTo>
                  <a:cubicBezTo>
                    <a:pt x="35707" y="7575"/>
                    <a:pt x="42451" y="14356"/>
                    <a:pt x="42451" y="22687"/>
                  </a:cubicBezTo>
                  <a:lnTo>
                    <a:pt x="42451" y="28710"/>
                  </a:lnTo>
                  <a:lnTo>
                    <a:pt x="30333" y="28710"/>
                  </a:lnTo>
                  <a:cubicBezTo>
                    <a:pt x="23624" y="28710"/>
                    <a:pt x="18214" y="23300"/>
                    <a:pt x="18214" y="16628"/>
                  </a:cubicBezTo>
                  <a:moveTo>
                    <a:pt x="42451" y="25717"/>
                  </a:moveTo>
                  <a:lnTo>
                    <a:pt x="45733" y="25717"/>
                  </a:lnTo>
                  <a:cubicBezTo>
                    <a:pt x="46455" y="25717"/>
                    <a:pt x="46996" y="26294"/>
                    <a:pt x="46996" y="26979"/>
                  </a:cubicBezTo>
                  <a:lnTo>
                    <a:pt x="46996" y="34986"/>
                  </a:lnTo>
                  <a:cubicBezTo>
                    <a:pt x="46996" y="36537"/>
                    <a:pt x="45733" y="37799"/>
                    <a:pt x="44146" y="37799"/>
                  </a:cubicBezTo>
                  <a:lnTo>
                    <a:pt x="42451" y="37799"/>
                  </a:lnTo>
                  <a:moveTo>
                    <a:pt x="12155" y="25717"/>
                  </a:moveTo>
                  <a:lnTo>
                    <a:pt x="8873" y="25717"/>
                  </a:lnTo>
                  <a:cubicBezTo>
                    <a:pt x="8151" y="25717"/>
                    <a:pt x="7610" y="26294"/>
                    <a:pt x="7610" y="26979"/>
                  </a:cubicBezTo>
                  <a:lnTo>
                    <a:pt x="7610" y="34986"/>
                  </a:lnTo>
                  <a:cubicBezTo>
                    <a:pt x="7610" y="36537"/>
                    <a:pt x="8873" y="37799"/>
                    <a:pt x="10460" y="37799"/>
                  </a:cubicBezTo>
                  <a:lnTo>
                    <a:pt x="12155" y="37799"/>
                  </a:lnTo>
                  <a:moveTo>
                    <a:pt x="31848" y="57456"/>
                  </a:moveTo>
                  <a:lnTo>
                    <a:pt x="31848" y="63479"/>
                  </a:lnTo>
                  <a:moveTo>
                    <a:pt x="22759" y="57456"/>
                  </a:moveTo>
                  <a:lnTo>
                    <a:pt x="22759" y="63479"/>
                  </a:lnTo>
                  <a:moveTo>
                    <a:pt x="54570" y="63479"/>
                  </a:moveTo>
                  <a:cubicBezTo>
                    <a:pt x="54570" y="58466"/>
                    <a:pt x="50530" y="54426"/>
                    <a:pt x="45481" y="54426"/>
                  </a:cubicBezTo>
                  <a:lnTo>
                    <a:pt x="40756" y="54426"/>
                  </a:lnTo>
                  <a:cubicBezTo>
                    <a:pt x="38304" y="54426"/>
                    <a:pt x="36356" y="52478"/>
                    <a:pt x="36356" y="50062"/>
                  </a:cubicBezTo>
                  <a:lnTo>
                    <a:pt x="36356" y="46852"/>
                  </a:lnTo>
                  <a:moveTo>
                    <a:pt x="18214" y="46888"/>
                  </a:moveTo>
                  <a:lnTo>
                    <a:pt x="18214" y="50098"/>
                  </a:lnTo>
                  <a:cubicBezTo>
                    <a:pt x="18214" y="52478"/>
                    <a:pt x="16267" y="54462"/>
                    <a:pt x="13814" y="54462"/>
                  </a:cubicBezTo>
                  <a:lnTo>
                    <a:pt x="9089" y="54462"/>
                  </a:lnTo>
                  <a:cubicBezTo>
                    <a:pt x="4076" y="54462"/>
                    <a:pt x="0" y="58538"/>
                    <a:pt x="0" y="63515"/>
                  </a:cubicBezTo>
                  <a:moveTo>
                    <a:pt x="34264" y="39494"/>
                  </a:moveTo>
                  <a:cubicBezTo>
                    <a:pt x="32497" y="41406"/>
                    <a:pt x="29972" y="42560"/>
                    <a:pt x="27231" y="42560"/>
                  </a:cubicBezTo>
                  <a:cubicBezTo>
                    <a:pt x="24273" y="42560"/>
                    <a:pt x="21677" y="41262"/>
                    <a:pt x="19909" y="39170"/>
                  </a:cubicBezTo>
                  <a:moveTo>
                    <a:pt x="17024" y="53705"/>
                  </a:moveTo>
                  <a:cubicBezTo>
                    <a:pt x="19693" y="56049"/>
                    <a:pt x="23191" y="57492"/>
                    <a:pt x="27015" y="57492"/>
                  </a:cubicBezTo>
                  <a:cubicBezTo>
                    <a:pt x="30874" y="57492"/>
                    <a:pt x="34336" y="56085"/>
                    <a:pt x="37005" y="53741"/>
                  </a:cubicBezTo>
                  <a:moveTo>
                    <a:pt x="12155" y="34770"/>
                  </a:moveTo>
                  <a:lnTo>
                    <a:pt x="12155" y="34770"/>
                  </a:lnTo>
                  <a:cubicBezTo>
                    <a:pt x="12155" y="43101"/>
                    <a:pt x="18936" y="49882"/>
                    <a:pt x="27303" y="49882"/>
                  </a:cubicBezTo>
                  <a:lnTo>
                    <a:pt x="27303" y="49882"/>
                  </a:lnTo>
                  <a:cubicBezTo>
                    <a:pt x="35707" y="49882"/>
                    <a:pt x="42451" y="43101"/>
                    <a:pt x="42451" y="34770"/>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64"/>
            <p:cNvSpPr/>
            <p:nvPr/>
          </p:nvSpPr>
          <p:spPr>
            <a:xfrm>
              <a:off x="1304225" y="917075"/>
              <a:ext cx="1546400" cy="1565350"/>
            </a:xfrm>
            <a:custGeom>
              <a:avLst/>
              <a:gdLst/>
              <a:ahLst/>
              <a:cxnLst/>
              <a:rect l="l" t="t" r="r" b="b"/>
              <a:pathLst>
                <a:path w="61856" h="62614" fill="none" extrusionOk="0">
                  <a:moveTo>
                    <a:pt x="0" y="31307"/>
                  </a:moveTo>
                  <a:cubicBezTo>
                    <a:pt x="0" y="30585"/>
                    <a:pt x="36" y="29936"/>
                    <a:pt x="108" y="29179"/>
                  </a:cubicBezTo>
                  <a:moveTo>
                    <a:pt x="30946" y="1"/>
                  </a:moveTo>
                  <a:cubicBezTo>
                    <a:pt x="48005" y="1"/>
                    <a:pt x="61855" y="13995"/>
                    <a:pt x="61855" y="31307"/>
                  </a:cubicBezTo>
                  <a:cubicBezTo>
                    <a:pt x="61855" y="39025"/>
                    <a:pt x="59114" y="46094"/>
                    <a:pt x="54497" y="51577"/>
                  </a:cubicBezTo>
                  <a:lnTo>
                    <a:pt x="57599" y="61243"/>
                  </a:lnTo>
                  <a:lnTo>
                    <a:pt x="48582" y="56987"/>
                  </a:lnTo>
                  <a:cubicBezTo>
                    <a:pt x="43605" y="60521"/>
                    <a:pt x="37510" y="62613"/>
                    <a:pt x="30910" y="62613"/>
                  </a:cubicBezTo>
                  <a:cubicBezTo>
                    <a:pt x="13850" y="62613"/>
                    <a:pt x="0" y="48583"/>
                    <a:pt x="0" y="31271"/>
                  </a:cubicBezTo>
                  <a:moveTo>
                    <a:pt x="41153" y="31740"/>
                  </a:moveTo>
                  <a:lnTo>
                    <a:pt x="33723" y="36104"/>
                  </a:lnTo>
                  <a:lnTo>
                    <a:pt x="26293" y="40468"/>
                  </a:lnTo>
                  <a:lnTo>
                    <a:pt x="26293" y="31776"/>
                  </a:lnTo>
                  <a:lnTo>
                    <a:pt x="26293" y="23047"/>
                  </a:lnTo>
                  <a:lnTo>
                    <a:pt x="33723" y="27448"/>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64"/>
            <p:cNvSpPr/>
            <p:nvPr/>
          </p:nvSpPr>
          <p:spPr>
            <a:xfrm>
              <a:off x="1297900" y="908950"/>
              <a:ext cx="658250" cy="691625"/>
            </a:xfrm>
            <a:custGeom>
              <a:avLst/>
              <a:gdLst/>
              <a:ahLst/>
              <a:cxnLst/>
              <a:rect l="l" t="t" r="r" b="b"/>
              <a:pathLst>
                <a:path w="26330" h="27665" extrusionOk="0">
                  <a:moveTo>
                    <a:pt x="26077" y="1"/>
                  </a:moveTo>
                  <a:cubicBezTo>
                    <a:pt x="25536" y="73"/>
                    <a:pt x="24995" y="181"/>
                    <a:pt x="24454" y="326"/>
                  </a:cubicBezTo>
                  <a:lnTo>
                    <a:pt x="24743" y="1624"/>
                  </a:lnTo>
                  <a:cubicBezTo>
                    <a:pt x="25212" y="1516"/>
                    <a:pt x="25789" y="1408"/>
                    <a:pt x="26330" y="1299"/>
                  </a:cubicBezTo>
                  <a:lnTo>
                    <a:pt x="26077" y="1"/>
                  </a:lnTo>
                  <a:close/>
                  <a:moveTo>
                    <a:pt x="22867" y="722"/>
                  </a:moveTo>
                  <a:cubicBezTo>
                    <a:pt x="22326" y="867"/>
                    <a:pt x="21785" y="1047"/>
                    <a:pt x="21316" y="1227"/>
                  </a:cubicBezTo>
                  <a:lnTo>
                    <a:pt x="21713" y="2490"/>
                  </a:lnTo>
                  <a:cubicBezTo>
                    <a:pt x="22218" y="2273"/>
                    <a:pt x="22723" y="2165"/>
                    <a:pt x="23228" y="1985"/>
                  </a:cubicBezTo>
                  <a:lnTo>
                    <a:pt x="22867" y="722"/>
                  </a:lnTo>
                  <a:close/>
                  <a:moveTo>
                    <a:pt x="19729" y="1804"/>
                  </a:moveTo>
                  <a:cubicBezTo>
                    <a:pt x="19224" y="1985"/>
                    <a:pt x="18719" y="2201"/>
                    <a:pt x="18251" y="2417"/>
                  </a:cubicBezTo>
                  <a:lnTo>
                    <a:pt x="18792" y="3644"/>
                  </a:lnTo>
                  <a:cubicBezTo>
                    <a:pt x="19297" y="3427"/>
                    <a:pt x="19765" y="3247"/>
                    <a:pt x="20234" y="2995"/>
                  </a:cubicBezTo>
                  <a:lnTo>
                    <a:pt x="19729" y="1804"/>
                  </a:lnTo>
                  <a:close/>
                  <a:moveTo>
                    <a:pt x="16772" y="3139"/>
                  </a:moveTo>
                  <a:cubicBezTo>
                    <a:pt x="16267" y="3427"/>
                    <a:pt x="15762" y="3680"/>
                    <a:pt x="15329" y="3968"/>
                  </a:cubicBezTo>
                  <a:lnTo>
                    <a:pt x="15978" y="5086"/>
                  </a:lnTo>
                  <a:cubicBezTo>
                    <a:pt x="16447" y="4870"/>
                    <a:pt x="16952" y="4581"/>
                    <a:pt x="17385" y="4329"/>
                  </a:cubicBezTo>
                  <a:lnTo>
                    <a:pt x="16772" y="3139"/>
                  </a:lnTo>
                  <a:close/>
                  <a:moveTo>
                    <a:pt x="13959" y="4870"/>
                  </a:moveTo>
                  <a:lnTo>
                    <a:pt x="12588" y="5808"/>
                  </a:lnTo>
                  <a:lnTo>
                    <a:pt x="13382" y="6854"/>
                  </a:lnTo>
                  <a:cubicBezTo>
                    <a:pt x="13814" y="6529"/>
                    <a:pt x="14247" y="6204"/>
                    <a:pt x="14680" y="5952"/>
                  </a:cubicBezTo>
                  <a:lnTo>
                    <a:pt x="13959" y="4870"/>
                  </a:lnTo>
                  <a:close/>
                  <a:moveTo>
                    <a:pt x="11290" y="6782"/>
                  </a:moveTo>
                  <a:lnTo>
                    <a:pt x="10099" y="7900"/>
                  </a:lnTo>
                  <a:lnTo>
                    <a:pt x="11001" y="8873"/>
                  </a:lnTo>
                  <a:cubicBezTo>
                    <a:pt x="11362" y="8513"/>
                    <a:pt x="11759" y="8152"/>
                    <a:pt x="12155" y="7828"/>
                  </a:cubicBezTo>
                  <a:lnTo>
                    <a:pt x="11290" y="6782"/>
                  </a:lnTo>
                  <a:close/>
                  <a:moveTo>
                    <a:pt x="8909" y="9018"/>
                  </a:moveTo>
                  <a:cubicBezTo>
                    <a:pt x="8512" y="9414"/>
                    <a:pt x="8152" y="9811"/>
                    <a:pt x="7791" y="10208"/>
                  </a:cubicBezTo>
                  <a:lnTo>
                    <a:pt x="8765" y="11074"/>
                  </a:lnTo>
                  <a:cubicBezTo>
                    <a:pt x="9090" y="10713"/>
                    <a:pt x="9450" y="10316"/>
                    <a:pt x="9847" y="9955"/>
                  </a:cubicBezTo>
                  <a:lnTo>
                    <a:pt x="8909" y="9018"/>
                  </a:lnTo>
                  <a:close/>
                  <a:moveTo>
                    <a:pt x="6709" y="11470"/>
                  </a:moveTo>
                  <a:cubicBezTo>
                    <a:pt x="6348" y="11903"/>
                    <a:pt x="6024" y="12336"/>
                    <a:pt x="5699" y="12805"/>
                  </a:cubicBezTo>
                  <a:lnTo>
                    <a:pt x="6781" y="13562"/>
                  </a:lnTo>
                  <a:cubicBezTo>
                    <a:pt x="7106" y="13129"/>
                    <a:pt x="7430" y="12697"/>
                    <a:pt x="7755" y="12300"/>
                  </a:cubicBezTo>
                  <a:lnTo>
                    <a:pt x="6709" y="11470"/>
                  </a:lnTo>
                  <a:close/>
                  <a:moveTo>
                    <a:pt x="4798" y="14139"/>
                  </a:moveTo>
                  <a:cubicBezTo>
                    <a:pt x="4509" y="14608"/>
                    <a:pt x="4221" y="15113"/>
                    <a:pt x="3968" y="15546"/>
                  </a:cubicBezTo>
                  <a:lnTo>
                    <a:pt x="5086" y="16195"/>
                  </a:lnTo>
                  <a:cubicBezTo>
                    <a:pt x="5339" y="15762"/>
                    <a:pt x="5627" y="15293"/>
                    <a:pt x="5916" y="14861"/>
                  </a:cubicBezTo>
                  <a:lnTo>
                    <a:pt x="4798" y="14139"/>
                  </a:lnTo>
                  <a:close/>
                  <a:moveTo>
                    <a:pt x="3138" y="16989"/>
                  </a:moveTo>
                  <a:cubicBezTo>
                    <a:pt x="2886" y="17493"/>
                    <a:pt x="2634" y="17998"/>
                    <a:pt x="2417" y="18467"/>
                  </a:cubicBezTo>
                  <a:lnTo>
                    <a:pt x="3643" y="19008"/>
                  </a:lnTo>
                  <a:cubicBezTo>
                    <a:pt x="3860" y="18539"/>
                    <a:pt x="4076" y="18071"/>
                    <a:pt x="4329" y="17566"/>
                  </a:cubicBezTo>
                  <a:lnTo>
                    <a:pt x="3138" y="16989"/>
                  </a:lnTo>
                  <a:close/>
                  <a:moveTo>
                    <a:pt x="1804" y="20018"/>
                  </a:moveTo>
                  <a:cubicBezTo>
                    <a:pt x="1624" y="20523"/>
                    <a:pt x="1407" y="20992"/>
                    <a:pt x="1263" y="21533"/>
                  </a:cubicBezTo>
                  <a:lnTo>
                    <a:pt x="2525" y="21966"/>
                  </a:lnTo>
                  <a:cubicBezTo>
                    <a:pt x="2706" y="21461"/>
                    <a:pt x="2886" y="20956"/>
                    <a:pt x="2994" y="20451"/>
                  </a:cubicBezTo>
                  <a:lnTo>
                    <a:pt x="1804" y="20018"/>
                  </a:lnTo>
                  <a:close/>
                  <a:moveTo>
                    <a:pt x="794" y="22976"/>
                  </a:moveTo>
                  <a:cubicBezTo>
                    <a:pt x="614" y="23481"/>
                    <a:pt x="542" y="24022"/>
                    <a:pt x="397" y="24563"/>
                  </a:cubicBezTo>
                  <a:lnTo>
                    <a:pt x="1696" y="24851"/>
                  </a:lnTo>
                  <a:cubicBezTo>
                    <a:pt x="1840" y="24310"/>
                    <a:pt x="1984" y="23805"/>
                    <a:pt x="2056" y="23336"/>
                  </a:cubicBezTo>
                  <a:lnTo>
                    <a:pt x="794" y="22976"/>
                  </a:lnTo>
                  <a:close/>
                  <a:moveTo>
                    <a:pt x="217" y="25933"/>
                  </a:moveTo>
                  <a:cubicBezTo>
                    <a:pt x="109" y="26474"/>
                    <a:pt x="37" y="27015"/>
                    <a:pt x="1" y="27556"/>
                  </a:cubicBezTo>
                  <a:lnTo>
                    <a:pt x="1299" y="27664"/>
                  </a:lnTo>
                  <a:cubicBezTo>
                    <a:pt x="1335" y="27196"/>
                    <a:pt x="1443" y="26655"/>
                    <a:pt x="1515" y="26150"/>
                  </a:cubicBezTo>
                  <a:lnTo>
                    <a:pt x="217" y="25933"/>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64"/>
            <p:cNvSpPr/>
            <p:nvPr/>
          </p:nvSpPr>
          <p:spPr>
            <a:xfrm>
              <a:off x="1991300" y="895425"/>
              <a:ext cx="55925" cy="37900"/>
            </a:xfrm>
            <a:custGeom>
              <a:avLst/>
              <a:gdLst/>
              <a:ahLst/>
              <a:cxnLst/>
              <a:rect l="l" t="t" r="r" b="b"/>
              <a:pathLst>
                <a:path w="2237" h="1516" extrusionOk="0">
                  <a:moveTo>
                    <a:pt x="2128" y="1"/>
                  </a:moveTo>
                  <a:cubicBezTo>
                    <a:pt x="1407" y="37"/>
                    <a:pt x="686" y="145"/>
                    <a:pt x="0" y="217"/>
                  </a:cubicBezTo>
                  <a:lnTo>
                    <a:pt x="217" y="1516"/>
                  </a:lnTo>
                  <a:cubicBezTo>
                    <a:pt x="866" y="1444"/>
                    <a:pt x="1551" y="1408"/>
                    <a:pt x="2236" y="1299"/>
                  </a:cubicBezTo>
                  <a:lnTo>
                    <a:pt x="2128" y="1"/>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4" name="Google Shape;824;p64"/>
          <p:cNvSpPr txBox="1">
            <a:spLocks noGrp="1"/>
          </p:cNvSpPr>
          <p:nvPr>
            <p:ph type="subTitle" idx="1"/>
          </p:nvPr>
        </p:nvSpPr>
        <p:spPr>
          <a:xfrm>
            <a:off x="3390900" y="1590675"/>
            <a:ext cx="4676700" cy="466800"/>
          </a:xfrm>
          <a:prstGeom prst="rect">
            <a:avLst/>
          </a:prstGeom>
        </p:spPr>
        <p:txBody>
          <a:bodyPr spcFirstLastPara="1" wrap="square" lIns="0" tIns="0" rIns="0" bIns="0" anchor="t" anchorCtr="0">
            <a:noAutofit/>
          </a:bodyPr>
          <a:lstStyle>
            <a:lvl1pPr lvl="0" rtl="0">
              <a:spcBef>
                <a:spcPts val="0"/>
              </a:spcBef>
              <a:spcAft>
                <a:spcPts val="0"/>
              </a:spcAft>
              <a:buNone/>
              <a:defRPr>
                <a:solidFill>
                  <a:schemeClr val="accent4"/>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825" name="Google Shape;825;p64"/>
          <p:cNvSpPr txBox="1">
            <a:spLocks noGrp="1"/>
          </p:cNvSpPr>
          <p:nvPr>
            <p:ph type="title"/>
          </p:nvPr>
        </p:nvSpPr>
        <p:spPr>
          <a:xfrm>
            <a:off x="3419475" y="2085975"/>
            <a:ext cx="4648200" cy="19239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826" name="Google Shape;826;p64"/>
          <p:cNvSpPr/>
          <p:nvPr/>
        </p:nvSpPr>
        <p:spPr>
          <a:xfrm>
            <a:off x="7083811" y="-60272"/>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Question–Green">
  <p:cSld name="CUSTOM_3_1">
    <p:spTree>
      <p:nvGrpSpPr>
        <p:cNvPr id="1" name="Shape 827"/>
        <p:cNvGrpSpPr/>
        <p:nvPr/>
      </p:nvGrpSpPr>
      <p:grpSpPr>
        <a:xfrm>
          <a:off x="0" y="0"/>
          <a:ext cx="0" cy="0"/>
          <a:chOff x="0" y="0"/>
          <a:chExt cx="0" cy="0"/>
        </a:xfrm>
      </p:grpSpPr>
      <p:grpSp>
        <p:nvGrpSpPr>
          <p:cNvPr id="828" name="Google Shape;828;p65"/>
          <p:cNvGrpSpPr/>
          <p:nvPr/>
        </p:nvGrpSpPr>
        <p:grpSpPr>
          <a:xfrm>
            <a:off x="943028" y="1535321"/>
            <a:ext cx="2171302" cy="2072871"/>
            <a:chOff x="1297900" y="386000"/>
            <a:chExt cx="5071950" cy="4842025"/>
          </a:xfrm>
        </p:grpSpPr>
        <p:sp>
          <p:nvSpPr>
            <p:cNvPr id="829" name="Google Shape;829;p65"/>
            <p:cNvSpPr/>
            <p:nvPr/>
          </p:nvSpPr>
          <p:spPr>
            <a:xfrm>
              <a:off x="1527825" y="386000"/>
              <a:ext cx="4842025" cy="4842025"/>
            </a:xfrm>
            <a:custGeom>
              <a:avLst/>
              <a:gdLst/>
              <a:ahLst/>
              <a:cxnLst/>
              <a:rect l="l" t="t" r="r" b="b"/>
              <a:pathLst>
                <a:path w="193681" h="193681" extrusionOk="0">
                  <a:moveTo>
                    <a:pt x="96841" y="0"/>
                  </a:moveTo>
                  <a:cubicBezTo>
                    <a:pt x="43353" y="0"/>
                    <a:pt x="1" y="43353"/>
                    <a:pt x="1" y="96840"/>
                  </a:cubicBezTo>
                  <a:cubicBezTo>
                    <a:pt x="1" y="150292"/>
                    <a:pt x="43353" y="193680"/>
                    <a:pt x="96841" y="193680"/>
                  </a:cubicBezTo>
                  <a:cubicBezTo>
                    <a:pt x="150292" y="193680"/>
                    <a:pt x="193681" y="150292"/>
                    <a:pt x="193681" y="96840"/>
                  </a:cubicBezTo>
                  <a:cubicBezTo>
                    <a:pt x="193681" y="43317"/>
                    <a:pt x="150292" y="0"/>
                    <a:pt x="96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5"/>
            <p:cNvSpPr/>
            <p:nvPr/>
          </p:nvSpPr>
          <p:spPr>
            <a:xfrm>
              <a:off x="2048100" y="1597850"/>
              <a:ext cx="3300150" cy="2844800"/>
            </a:xfrm>
            <a:custGeom>
              <a:avLst/>
              <a:gdLst/>
              <a:ahLst/>
              <a:cxnLst/>
              <a:rect l="l" t="t" r="r" b="b"/>
              <a:pathLst>
                <a:path w="132006" h="113792" fill="none" extrusionOk="0">
                  <a:moveTo>
                    <a:pt x="131970" y="16519"/>
                  </a:moveTo>
                  <a:lnTo>
                    <a:pt x="131970" y="3607"/>
                  </a:lnTo>
                  <a:cubicBezTo>
                    <a:pt x="131970" y="1623"/>
                    <a:pt x="130347" y="0"/>
                    <a:pt x="128363" y="0"/>
                  </a:cubicBezTo>
                  <a:lnTo>
                    <a:pt x="39422" y="0"/>
                  </a:lnTo>
                  <a:moveTo>
                    <a:pt x="41586" y="113503"/>
                  </a:moveTo>
                  <a:lnTo>
                    <a:pt x="90385" y="113503"/>
                  </a:lnTo>
                  <a:moveTo>
                    <a:pt x="86634" y="113792"/>
                  </a:moveTo>
                  <a:cubicBezTo>
                    <a:pt x="85479" y="113287"/>
                    <a:pt x="84073" y="112602"/>
                    <a:pt x="83207" y="112169"/>
                  </a:cubicBezTo>
                  <a:cubicBezTo>
                    <a:pt x="81764" y="111339"/>
                    <a:pt x="81476" y="111267"/>
                    <a:pt x="80935" y="108490"/>
                  </a:cubicBezTo>
                  <a:cubicBezTo>
                    <a:pt x="80322" y="105497"/>
                    <a:pt x="80827" y="99473"/>
                    <a:pt x="80610" y="96696"/>
                  </a:cubicBezTo>
                  <a:moveTo>
                    <a:pt x="51324" y="96552"/>
                  </a:moveTo>
                  <a:cubicBezTo>
                    <a:pt x="51071" y="99293"/>
                    <a:pt x="51576" y="105497"/>
                    <a:pt x="50999" y="108490"/>
                  </a:cubicBezTo>
                  <a:cubicBezTo>
                    <a:pt x="50458" y="111267"/>
                    <a:pt x="50062" y="111339"/>
                    <a:pt x="48619" y="112169"/>
                  </a:cubicBezTo>
                  <a:cubicBezTo>
                    <a:pt x="47789" y="112602"/>
                    <a:pt x="46383" y="113251"/>
                    <a:pt x="45229" y="113720"/>
                  </a:cubicBezTo>
                  <a:moveTo>
                    <a:pt x="0" y="80827"/>
                  </a:moveTo>
                  <a:lnTo>
                    <a:pt x="0" y="91935"/>
                  </a:lnTo>
                  <a:cubicBezTo>
                    <a:pt x="0" y="94063"/>
                    <a:pt x="2164" y="96480"/>
                    <a:pt x="4329" y="96480"/>
                  </a:cubicBezTo>
                  <a:lnTo>
                    <a:pt x="128580" y="96480"/>
                  </a:lnTo>
                  <a:cubicBezTo>
                    <a:pt x="130708" y="96480"/>
                    <a:pt x="132006" y="94244"/>
                    <a:pt x="132006" y="92116"/>
                  </a:cubicBezTo>
                  <a:lnTo>
                    <a:pt x="132006" y="80827"/>
                  </a:lnTo>
                  <a:moveTo>
                    <a:pt x="0" y="42559"/>
                  </a:moveTo>
                  <a:lnTo>
                    <a:pt x="0" y="80863"/>
                  </a:lnTo>
                  <a:lnTo>
                    <a:pt x="131970" y="80863"/>
                  </a:lnTo>
                  <a:lnTo>
                    <a:pt x="131970" y="4970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5"/>
            <p:cNvSpPr/>
            <p:nvPr/>
          </p:nvSpPr>
          <p:spPr>
            <a:xfrm>
              <a:off x="4369025" y="2001800"/>
              <a:ext cx="1375975" cy="1100075"/>
            </a:xfrm>
            <a:custGeom>
              <a:avLst/>
              <a:gdLst/>
              <a:ahLst/>
              <a:cxnLst/>
              <a:rect l="l" t="t" r="r" b="b"/>
              <a:pathLst>
                <a:path w="55039" h="44003" fill="none" extrusionOk="0">
                  <a:moveTo>
                    <a:pt x="55038" y="0"/>
                  </a:moveTo>
                  <a:lnTo>
                    <a:pt x="0" y="0"/>
                  </a:lnTo>
                  <a:lnTo>
                    <a:pt x="0" y="33507"/>
                  </a:lnTo>
                  <a:lnTo>
                    <a:pt x="8728" y="33507"/>
                  </a:lnTo>
                  <a:lnTo>
                    <a:pt x="8728" y="44002"/>
                  </a:lnTo>
                  <a:lnTo>
                    <a:pt x="20162" y="33507"/>
                  </a:lnTo>
                  <a:lnTo>
                    <a:pt x="55038" y="33507"/>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5"/>
            <p:cNvSpPr/>
            <p:nvPr/>
          </p:nvSpPr>
          <p:spPr>
            <a:xfrm>
              <a:off x="4642225" y="2330900"/>
              <a:ext cx="825950" cy="211025"/>
            </a:xfrm>
            <a:custGeom>
              <a:avLst/>
              <a:gdLst/>
              <a:ahLst/>
              <a:cxnLst/>
              <a:rect l="l" t="t" r="r" b="b"/>
              <a:pathLst>
                <a:path w="33038" h="8441" fill="none" extrusionOk="0">
                  <a:moveTo>
                    <a:pt x="0" y="8441"/>
                  </a:moveTo>
                  <a:lnTo>
                    <a:pt x="33038" y="8441"/>
                  </a:lnTo>
                  <a:moveTo>
                    <a:pt x="0" y="1"/>
                  </a:moveTo>
                  <a:lnTo>
                    <a:pt x="33038" y="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65"/>
            <p:cNvSpPr/>
            <p:nvPr/>
          </p:nvSpPr>
          <p:spPr>
            <a:xfrm>
              <a:off x="1985875" y="774600"/>
              <a:ext cx="2925975" cy="4283900"/>
            </a:xfrm>
            <a:custGeom>
              <a:avLst/>
              <a:gdLst/>
              <a:ahLst/>
              <a:cxnLst/>
              <a:rect l="l" t="t" r="r" b="b"/>
              <a:pathLst>
                <a:path w="117039" h="171356" fill="none" extrusionOk="0">
                  <a:moveTo>
                    <a:pt x="10641" y="166631"/>
                  </a:moveTo>
                  <a:lnTo>
                    <a:pt x="10641" y="145351"/>
                  </a:lnTo>
                  <a:lnTo>
                    <a:pt x="26943" y="139436"/>
                  </a:lnTo>
                  <a:lnTo>
                    <a:pt x="26943" y="160680"/>
                  </a:lnTo>
                  <a:moveTo>
                    <a:pt x="26943" y="160608"/>
                  </a:moveTo>
                  <a:cubicBezTo>
                    <a:pt x="26943" y="163529"/>
                    <a:pt x="24526" y="165910"/>
                    <a:pt x="21605" y="165910"/>
                  </a:cubicBezTo>
                  <a:cubicBezTo>
                    <a:pt x="18684" y="165910"/>
                    <a:pt x="16303" y="163529"/>
                    <a:pt x="16303" y="160608"/>
                  </a:cubicBezTo>
                  <a:cubicBezTo>
                    <a:pt x="16303" y="157650"/>
                    <a:pt x="18684" y="155270"/>
                    <a:pt x="21605" y="155270"/>
                  </a:cubicBezTo>
                  <a:cubicBezTo>
                    <a:pt x="24526" y="155270"/>
                    <a:pt x="26943" y="157650"/>
                    <a:pt x="26943" y="160608"/>
                  </a:cubicBezTo>
                  <a:close/>
                  <a:moveTo>
                    <a:pt x="10641" y="166054"/>
                  </a:moveTo>
                  <a:cubicBezTo>
                    <a:pt x="10641" y="168975"/>
                    <a:pt x="8260" y="171356"/>
                    <a:pt x="5339" y="171356"/>
                  </a:cubicBezTo>
                  <a:cubicBezTo>
                    <a:pt x="2417" y="171356"/>
                    <a:pt x="1" y="168975"/>
                    <a:pt x="1" y="166054"/>
                  </a:cubicBezTo>
                  <a:cubicBezTo>
                    <a:pt x="1" y="163133"/>
                    <a:pt x="2417" y="160716"/>
                    <a:pt x="5339" y="160716"/>
                  </a:cubicBezTo>
                  <a:cubicBezTo>
                    <a:pt x="8260" y="160716"/>
                    <a:pt x="10641" y="163133"/>
                    <a:pt x="10641" y="166054"/>
                  </a:cubicBezTo>
                  <a:close/>
                  <a:moveTo>
                    <a:pt x="116245" y="20487"/>
                  </a:moveTo>
                  <a:lnTo>
                    <a:pt x="104307" y="10316"/>
                  </a:lnTo>
                  <a:moveTo>
                    <a:pt x="95362" y="10424"/>
                  </a:moveTo>
                  <a:lnTo>
                    <a:pt x="83496" y="20487"/>
                  </a:lnTo>
                  <a:moveTo>
                    <a:pt x="83496" y="1"/>
                  </a:moveTo>
                  <a:lnTo>
                    <a:pt x="99871" y="13923"/>
                  </a:lnTo>
                  <a:lnTo>
                    <a:pt x="116245" y="1"/>
                  </a:lnTo>
                  <a:moveTo>
                    <a:pt x="117038" y="21100"/>
                  </a:moveTo>
                  <a:lnTo>
                    <a:pt x="82739" y="21100"/>
                  </a:lnTo>
                  <a:lnTo>
                    <a:pt x="82739" y="181"/>
                  </a:lnTo>
                  <a:lnTo>
                    <a:pt x="117038" y="181"/>
                  </a:lnTo>
                  <a:lnTo>
                    <a:pt x="117038" y="21100"/>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65"/>
            <p:cNvSpPr/>
            <p:nvPr/>
          </p:nvSpPr>
          <p:spPr>
            <a:xfrm>
              <a:off x="2839775" y="1847600"/>
              <a:ext cx="1364250" cy="1587900"/>
            </a:xfrm>
            <a:custGeom>
              <a:avLst/>
              <a:gdLst/>
              <a:ahLst/>
              <a:cxnLst/>
              <a:rect l="l" t="t" r="r" b="b"/>
              <a:pathLst>
                <a:path w="54570" h="63516" fill="none" extrusionOk="0">
                  <a:moveTo>
                    <a:pt x="19945" y="9486"/>
                  </a:moveTo>
                  <a:cubicBezTo>
                    <a:pt x="19801" y="8873"/>
                    <a:pt x="19729" y="8260"/>
                    <a:pt x="19729" y="7575"/>
                  </a:cubicBezTo>
                  <a:cubicBezTo>
                    <a:pt x="19729" y="3391"/>
                    <a:pt x="23119" y="1"/>
                    <a:pt x="27303" y="1"/>
                  </a:cubicBezTo>
                  <a:cubicBezTo>
                    <a:pt x="31487" y="1"/>
                    <a:pt x="34877" y="3391"/>
                    <a:pt x="34877" y="7575"/>
                  </a:cubicBezTo>
                  <a:cubicBezTo>
                    <a:pt x="34877" y="8260"/>
                    <a:pt x="34805" y="8945"/>
                    <a:pt x="34625" y="9523"/>
                  </a:cubicBezTo>
                  <a:moveTo>
                    <a:pt x="12155" y="28710"/>
                  </a:moveTo>
                  <a:lnTo>
                    <a:pt x="12155" y="22687"/>
                  </a:lnTo>
                  <a:cubicBezTo>
                    <a:pt x="12155" y="14356"/>
                    <a:pt x="18936" y="7575"/>
                    <a:pt x="27303" y="7575"/>
                  </a:cubicBezTo>
                  <a:cubicBezTo>
                    <a:pt x="35707" y="7575"/>
                    <a:pt x="42451" y="14356"/>
                    <a:pt x="42451" y="22687"/>
                  </a:cubicBezTo>
                  <a:lnTo>
                    <a:pt x="42451" y="28710"/>
                  </a:lnTo>
                  <a:lnTo>
                    <a:pt x="30333" y="28710"/>
                  </a:lnTo>
                  <a:cubicBezTo>
                    <a:pt x="23624" y="28710"/>
                    <a:pt x="18214" y="23300"/>
                    <a:pt x="18214" y="16628"/>
                  </a:cubicBezTo>
                  <a:moveTo>
                    <a:pt x="42451" y="25717"/>
                  </a:moveTo>
                  <a:lnTo>
                    <a:pt x="45733" y="25717"/>
                  </a:lnTo>
                  <a:cubicBezTo>
                    <a:pt x="46455" y="25717"/>
                    <a:pt x="46996" y="26294"/>
                    <a:pt x="46996" y="26979"/>
                  </a:cubicBezTo>
                  <a:lnTo>
                    <a:pt x="46996" y="34986"/>
                  </a:lnTo>
                  <a:cubicBezTo>
                    <a:pt x="46996" y="36537"/>
                    <a:pt x="45733" y="37799"/>
                    <a:pt x="44146" y="37799"/>
                  </a:cubicBezTo>
                  <a:lnTo>
                    <a:pt x="42451" y="37799"/>
                  </a:lnTo>
                  <a:moveTo>
                    <a:pt x="12155" y="25717"/>
                  </a:moveTo>
                  <a:lnTo>
                    <a:pt x="8873" y="25717"/>
                  </a:lnTo>
                  <a:cubicBezTo>
                    <a:pt x="8151" y="25717"/>
                    <a:pt x="7610" y="26294"/>
                    <a:pt x="7610" y="26979"/>
                  </a:cubicBezTo>
                  <a:lnTo>
                    <a:pt x="7610" y="34986"/>
                  </a:lnTo>
                  <a:cubicBezTo>
                    <a:pt x="7610" y="36537"/>
                    <a:pt x="8873" y="37799"/>
                    <a:pt x="10460" y="37799"/>
                  </a:cubicBezTo>
                  <a:lnTo>
                    <a:pt x="12155" y="37799"/>
                  </a:lnTo>
                  <a:moveTo>
                    <a:pt x="31848" y="57456"/>
                  </a:moveTo>
                  <a:lnTo>
                    <a:pt x="31848" y="63479"/>
                  </a:lnTo>
                  <a:moveTo>
                    <a:pt x="22759" y="57456"/>
                  </a:moveTo>
                  <a:lnTo>
                    <a:pt x="22759" y="63479"/>
                  </a:lnTo>
                  <a:moveTo>
                    <a:pt x="54570" y="63479"/>
                  </a:moveTo>
                  <a:cubicBezTo>
                    <a:pt x="54570" y="58466"/>
                    <a:pt x="50530" y="54426"/>
                    <a:pt x="45481" y="54426"/>
                  </a:cubicBezTo>
                  <a:lnTo>
                    <a:pt x="40756" y="54426"/>
                  </a:lnTo>
                  <a:cubicBezTo>
                    <a:pt x="38304" y="54426"/>
                    <a:pt x="36356" y="52478"/>
                    <a:pt x="36356" y="50062"/>
                  </a:cubicBezTo>
                  <a:lnTo>
                    <a:pt x="36356" y="46852"/>
                  </a:lnTo>
                  <a:moveTo>
                    <a:pt x="18214" y="46888"/>
                  </a:moveTo>
                  <a:lnTo>
                    <a:pt x="18214" y="50098"/>
                  </a:lnTo>
                  <a:cubicBezTo>
                    <a:pt x="18214" y="52478"/>
                    <a:pt x="16267" y="54462"/>
                    <a:pt x="13814" y="54462"/>
                  </a:cubicBezTo>
                  <a:lnTo>
                    <a:pt x="9089" y="54462"/>
                  </a:lnTo>
                  <a:cubicBezTo>
                    <a:pt x="4076" y="54462"/>
                    <a:pt x="0" y="58538"/>
                    <a:pt x="0" y="63515"/>
                  </a:cubicBezTo>
                  <a:moveTo>
                    <a:pt x="34264" y="39494"/>
                  </a:moveTo>
                  <a:cubicBezTo>
                    <a:pt x="32497" y="41406"/>
                    <a:pt x="29972" y="42560"/>
                    <a:pt x="27231" y="42560"/>
                  </a:cubicBezTo>
                  <a:cubicBezTo>
                    <a:pt x="24273" y="42560"/>
                    <a:pt x="21677" y="41262"/>
                    <a:pt x="19909" y="39170"/>
                  </a:cubicBezTo>
                  <a:moveTo>
                    <a:pt x="17024" y="53705"/>
                  </a:moveTo>
                  <a:cubicBezTo>
                    <a:pt x="19693" y="56049"/>
                    <a:pt x="23191" y="57492"/>
                    <a:pt x="27015" y="57492"/>
                  </a:cubicBezTo>
                  <a:cubicBezTo>
                    <a:pt x="30874" y="57492"/>
                    <a:pt x="34336" y="56085"/>
                    <a:pt x="37005" y="53741"/>
                  </a:cubicBezTo>
                  <a:moveTo>
                    <a:pt x="12155" y="34770"/>
                  </a:moveTo>
                  <a:lnTo>
                    <a:pt x="12155" y="34770"/>
                  </a:lnTo>
                  <a:cubicBezTo>
                    <a:pt x="12155" y="43101"/>
                    <a:pt x="18936" y="49882"/>
                    <a:pt x="27303" y="49882"/>
                  </a:cubicBezTo>
                  <a:lnTo>
                    <a:pt x="27303" y="49882"/>
                  </a:lnTo>
                  <a:cubicBezTo>
                    <a:pt x="35707" y="49882"/>
                    <a:pt x="42451" y="43101"/>
                    <a:pt x="42451" y="34770"/>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5"/>
            <p:cNvSpPr/>
            <p:nvPr/>
          </p:nvSpPr>
          <p:spPr>
            <a:xfrm>
              <a:off x="1304225" y="917075"/>
              <a:ext cx="1546400" cy="1565350"/>
            </a:xfrm>
            <a:custGeom>
              <a:avLst/>
              <a:gdLst/>
              <a:ahLst/>
              <a:cxnLst/>
              <a:rect l="l" t="t" r="r" b="b"/>
              <a:pathLst>
                <a:path w="61856" h="62614" fill="none" extrusionOk="0">
                  <a:moveTo>
                    <a:pt x="0" y="31307"/>
                  </a:moveTo>
                  <a:cubicBezTo>
                    <a:pt x="0" y="30585"/>
                    <a:pt x="36" y="29936"/>
                    <a:pt x="108" y="29179"/>
                  </a:cubicBezTo>
                  <a:moveTo>
                    <a:pt x="30946" y="1"/>
                  </a:moveTo>
                  <a:cubicBezTo>
                    <a:pt x="48005" y="1"/>
                    <a:pt x="61855" y="13995"/>
                    <a:pt x="61855" y="31307"/>
                  </a:cubicBezTo>
                  <a:cubicBezTo>
                    <a:pt x="61855" y="39025"/>
                    <a:pt x="59114" y="46094"/>
                    <a:pt x="54497" y="51577"/>
                  </a:cubicBezTo>
                  <a:lnTo>
                    <a:pt x="57599" y="61243"/>
                  </a:lnTo>
                  <a:lnTo>
                    <a:pt x="48582" y="56987"/>
                  </a:lnTo>
                  <a:cubicBezTo>
                    <a:pt x="43605" y="60521"/>
                    <a:pt x="37510" y="62613"/>
                    <a:pt x="30910" y="62613"/>
                  </a:cubicBezTo>
                  <a:cubicBezTo>
                    <a:pt x="13850" y="62613"/>
                    <a:pt x="0" y="48583"/>
                    <a:pt x="0" y="31271"/>
                  </a:cubicBezTo>
                  <a:moveTo>
                    <a:pt x="41153" y="31740"/>
                  </a:moveTo>
                  <a:lnTo>
                    <a:pt x="33723" y="36104"/>
                  </a:lnTo>
                  <a:lnTo>
                    <a:pt x="26293" y="40468"/>
                  </a:lnTo>
                  <a:lnTo>
                    <a:pt x="26293" y="31776"/>
                  </a:lnTo>
                  <a:lnTo>
                    <a:pt x="26293" y="23047"/>
                  </a:lnTo>
                  <a:lnTo>
                    <a:pt x="33723" y="27448"/>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65"/>
            <p:cNvSpPr/>
            <p:nvPr/>
          </p:nvSpPr>
          <p:spPr>
            <a:xfrm>
              <a:off x="1297900" y="908950"/>
              <a:ext cx="658250" cy="691625"/>
            </a:xfrm>
            <a:custGeom>
              <a:avLst/>
              <a:gdLst/>
              <a:ahLst/>
              <a:cxnLst/>
              <a:rect l="l" t="t" r="r" b="b"/>
              <a:pathLst>
                <a:path w="26330" h="27665" extrusionOk="0">
                  <a:moveTo>
                    <a:pt x="26077" y="1"/>
                  </a:moveTo>
                  <a:cubicBezTo>
                    <a:pt x="25536" y="73"/>
                    <a:pt x="24995" y="181"/>
                    <a:pt x="24454" y="326"/>
                  </a:cubicBezTo>
                  <a:lnTo>
                    <a:pt x="24743" y="1624"/>
                  </a:lnTo>
                  <a:cubicBezTo>
                    <a:pt x="25212" y="1516"/>
                    <a:pt x="25789" y="1408"/>
                    <a:pt x="26330" y="1299"/>
                  </a:cubicBezTo>
                  <a:lnTo>
                    <a:pt x="26077" y="1"/>
                  </a:lnTo>
                  <a:close/>
                  <a:moveTo>
                    <a:pt x="22867" y="722"/>
                  </a:moveTo>
                  <a:cubicBezTo>
                    <a:pt x="22326" y="867"/>
                    <a:pt x="21785" y="1047"/>
                    <a:pt x="21316" y="1227"/>
                  </a:cubicBezTo>
                  <a:lnTo>
                    <a:pt x="21713" y="2490"/>
                  </a:lnTo>
                  <a:cubicBezTo>
                    <a:pt x="22218" y="2273"/>
                    <a:pt x="22723" y="2165"/>
                    <a:pt x="23228" y="1985"/>
                  </a:cubicBezTo>
                  <a:lnTo>
                    <a:pt x="22867" y="722"/>
                  </a:lnTo>
                  <a:close/>
                  <a:moveTo>
                    <a:pt x="19729" y="1804"/>
                  </a:moveTo>
                  <a:cubicBezTo>
                    <a:pt x="19224" y="1985"/>
                    <a:pt x="18719" y="2201"/>
                    <a:pt x="18251" y="2417"/>
                  </a:cubicBezTo>
                  <a:lnTo>
                    <a:pt x="18792" y="3644"/>
                  </a:lnTo>
                  <a:cubicBezTo>
                    <a:pt x="19297" y="3427"/>
                    <a:pt x="19765" y="3247"/>
                    <a:pt x="20234" y="2995"/>
                  </a:cubicBezTo>
                  <a:lnTo>
                    <a:pt x="19729" y="1804"/>
                  </a:lnTo>
                  <a:close/>
                  <a:moveTo>
                    <a:pt x="16772" y="3139"/>
                  </a:moveTo>
                  <a:cubicBezTo>
                    <a:pt x="16267" y="3427"/>
                    <a:pt x="15762" y="3680"/>
                    <a:pt x="15329" y="3968"/>
                  </a:cubicBezTo>
                  <a:lnTo>
                    <a:pt x="15978" y="5086"/>
                  </a:lnTo>
                  <a:cubicBezTo>
                    <a:pt x="16447" y="4870"/>
                    <a:pt x="16952" y="4581"/>
                    <a:pt x="17385" y="4329"/>
                  </a:cubicBezTo>
                  <a:lnTo>
                    <a:pt x="16772" y="3139"/>
                  </a:lnTo>
                  <a:close/>
                  <a:moveTo>
                    <a:pt x="13959" y="4870"/>
                  </a:moveTo>
                  <a:lnTo>
                    <a:pt x="12588" y="5808"/>
                  </a:lnTo>
                  <a:lnTo>
                    <a:pt x="13382" y="6854"/>
                  </a:lnTo>
                  <a:cubicBezTo>
                    <a:pt x="13814" y="6529"/>
                    <a:pt x="14247" y="6204"/>
                    <a:pt x="14680" y="5952"/>
                  </a:cubicBezTo>
                  <a:lnTo>
                    <a:pt x="13959" y="4870"/>
                  </a:lnTo>
                  <a:close/>
                  <a:moveTo>
                    <a:pt x="11290" y="6782"/>
                  </a:moveTo>
                  <a:lnTo>
                    <a:pt x="10099" y="7900"/>
                  </a:lnTo>
                  <a:lnTo>
                    <a:pt x="11001" y="8873"/>
                  </a:lnTo>
                  <a:cubicBezTo>
                    <a:pt x="11362" y="8513"/>
                    <a:pt x="11759" y="8152"/>
                    <a:pt x="12155" y="7828"/>
                  </a:cubicBezTo>
                  <a:lnTo>
                    <a:pt x="11290" y="6782"/>
                  </a:lnTo>
                  <a:close/>
                  <a:moveTo>
                    <a:pt x="8909" y="9018"/>
                  </a:moveTo>
                  <a:cubicBezTo>
                    <a:pt x="8512" y="9414"/>
                    <a:pt x="8152" y="9811"/>
                    <a:pt x="7791" y="10208"/>
                  </a:cubicBezTo>
                  <a:lnTo>
                    <a:pt x="8765" y="11074"/>
                  </a:lnTo>
                  <a:cubicBezTo>
                    <a:pt x="9090" y="10713"/>
                    <a:pt x="9450" y="10316"/>
                    <a:pt x="9847" y="9955"/>
                  </a:cubicBezTo>
                  <a:lnTo>
                    <a:pt x="8909" y="9018"/>
                  </a:lnTo>
                  <a:close/>
                  <a:moveTo>
                    <a:pt x="6709" y="11470"/>
                  </a:moveTo>
                  <a:cubicBezTo>
                    <a:pt x="6348" y="11903"/>
                    <a:pt x="6024" y="12336"/>
                    <a:pt x="5699" y="12805"/>
                  </a:cubicBezTo>
                  <a:lnTo>
                    <a:pt x="6781" y="13562"/>
                  </a:lnTo>
                  <a:cubicBezTo>
                    <a:pt x="7106" y="13129"/>
                    <a:pt x="7430" y="12697"/>
                    <a:pt x="7755" y="12300"/>
                  </a:cubicBezTo>
                  <a:lnTo>
                    <a:pt x="6709" y="11470"/>
                  </a:lnTo>
                  <a:close/>
                  <a:moveTo>
                    <a:pt x="4798" y="14139"/>
                  </a:moveTo>
                  <a:cubicBezTo>
                    <a:pt x="4509" y="14608"/>
                    <a:pt x="4221" y="15113"/>
                    <a:pt x="3968" y="15546"/>
                  </a:cubicBezTo>
                  <a:lnTo>
                    <a:pt x="5086" y="16195"/>
                  </a:lnTo>
                  <a:cubicBezTo>
                    <a:pt x="5339" y="15762"/>
                    <a:pt x="5627" y="15293"/>
                    <a:pt x="5916" y="14861"/>
                  </a:cubicBezTo>
                  <a:lnTo>
                    <a:pt x="4798" y="14139"/>
                  </a:lnTo>
                  <a:close/>
                  <a:moveTo>
                    <a:pt x="3138" y="16989"/>
                  </a:moveTo>
                  <a:cubicBezTo>
                    <a:pt x="2886" y="17493"/>
                    <a:pt x="2634" y="17998"/>
                    <a:pt x="2417" y="18467"/>
                  </a:cubicBezTo>
                  <a:lnTo>
                    <a:pt x="3643" y="19008"/>
                  </a:lnTo>
                  <a:cubicBezTo>
                    <a:pt x="3860" y="18539"/>
                    <a:pt x="4076" y="18071"/>
                    <a:pt x="4329" y="17566"/>
                  </a:cubicBezTo>
                  <a:lnTo>
                    <a:pt x="3138" y="16989"/>
                  </a:lnTo>
                  <a:close/>
                  <a:moveTo>
                    <a:pt x="1804" y="20018"/>
                  </a:moveTo>
                  <a:cubicBezTo>
                    <a:pt x="1624" y="20523"/>
                    <a:pt x="1407" y="20992"/>
                    <a:pt x="1263" y="21533"/>
                  </a:cubicBezTo>
                  <a:lnTo>
                    <a:pt x="2525" y="21966"/>
                  </a:lnTo>
                  <a:cubicBezTo>
                    <a:pt x="2706" y="21461"/>
                    <a:pt x="2886" y="20956"/>
                    <a:pt x="2994" y="20451"/>
                  </a:cubicBezTo>
                  <a:lnTo>
                    <a:pt x="1804" y="20018"/>
                  </a:lnTo>
                  <a:close/>
                  <a:moveTo>
                    <a:pt x="794" y="22976"/>
                  </a:moveTo>
                  <a:cubicBezTo>
                    <a:pt x="614" y="23481"/>
                    <a:pt x="542" y="24022"/>
                    <a:pt x="397" y="24563"/>
                  </a:cubicBezTo>
                  <a:lnTo>
                    <a:pt x="1696" y="24851"/>
                  </a:lnTo>
                  <a:cubicBezTo>
                    <a:pt x="1840" y="24310"/>
                    <a:pt x="1984" y="23805"/>
                    <a:pt x="2056" y="23336"/>
                  </a:cubicBezTo>
                  <a:lnTo>
                    <a:pt x="794" y="22976"/>
                  </a:lnTo>
                  <a:close/>
                  <a:moveTo>
                    <a:pt x="217" y="25933"/>
                  </a:moveTo>
                  <a:cubicBezTo>
                    <a:pt x="109" y="26474"/>
                    <a:pt x="37" y="27015"/>
                    <a:pt x="1" y="27556"/>
                  </a:cubicBezTo>
                  <a:lnTo>
                    <a:pt x="1299" y="27664"/>
                  </a:lnTo>
                  <a:cubicBezTo>
                    <a:pt x="1335" y="27196"/>
                    <a:pt x="1443" y="26655"/>
                    <a:pt x="1515" y="26150"/>
                  </a:cubicBezTo>
                  <a:lnTo>
                    <a:pt x="217" y="25933"/>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65"/>
            <p:cNvSpPr/>
            <p:nvPr/>
          </p:nvSpPr>
          <p:spPr>
            <a:xfrm>
              <a:off x="1991300" y="895425"/>
              <a:ext cx="55925" cy="37900"/>
            </a:xfrm>
            <a:custGeom>
              <a:avLst/>
              <a:gdLst/>
              <a:ahLst/>
              <a:cxnLst/>
              <a:rect l="l" t="t" r="r" b="b"/>
              <a:pathLst>
                <a:path w="2237" h="1516" extrusionOk="0">
                  <a:moveTo>
                    <a:pt x="2128" y="1"/>
                  </a:moveTo>
                  <a:cubicBezTo>
                    <a:pt x="1407" y="37"/>
                    <a:pt x="686" y="145"/>
                    <a:pt x="0" y="217"/>
                  </a:cubicBezTo>
                  <a:lnTo>
                    <a:pt x="217" y="1516"/>
                  </a:lnTo>
                  <a:cubicBezTo>
                    <a:pt x="866" y="1444"/>
                    <a:pt x="1551" y="1408"/>
                    <a:pt x="2236" y="1299"/>
                  </a:cubicBezTo>
                  <a:lnTo>
                    <a:pt x="2128" y="1"/>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8" name="Google Shape;838;p65"/>
          <p:cNvSpPr txBox="1">
            <a:spLocks noGrp="1"/>
          </p:cNvSpPr>
          <p:nvPr>
            <p:ph type="subTitle" idx="1"/>
          </p:nvPr>
        </p:nvSpPr>
        <p:spPr>
          <a:xfrm>
            <a:off x="3390900" y="1590675"/>
            <a:ext cx="4676700" cy="466800"/>
          </a:xfrm>
          <a:prstGeom prst="rect">
            <a:avLst/>
          </a:prstGeom>
        </p:spPr>
        <p:txBody>
          <a:bodyPr spcFirstLastPara="1" wrap="square" lIns="0" tIns="0" rIns="0" bIns="0" anchor="t" anchorCtr="0">
            <a:noAutofit/>
          </a:bodyPr>
          <a:lstStyle>
            <a:lvl1pPr lvl="0" rtl="0">
              <a:spcBef>
                <a:spcPts val="0"/>
              </a:spcBef>
              <a:spcAft>
                <a:spcPts val="0"/>
              </a:spcAft>
              <a:buNone/>
              <a:defRPr>
                <a:solidFill>
                  <a:schemeClr val="accent3"/>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839" name="Google Shape;839;p65"/>
          <p:cNvSpPr txBox="1">
            <a:spLocks noGrp="1"/>
          </p:cNvSpPr>
          <p:nvPr>
            <p:ph type="title"/>
          </p:nvPr>
        </p:nvSpPr>
        <p:spPr>
          <a:xfrm>
            <a:off x="3419475" y="2085975"/>
            <a:ext cx="4648200" cy="19239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840" name="Google Shape;840;p65"/>
          <p:cNvSpPr/>
          <p:nvPr/>
        </p:nvSpPr>
        <p:spPr>
          <a:xfrm>
            <a:off x="7083811" y="-60272"/>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Question–Light Blue">
  <p:cSld name="CUSTOM_3_1_1">
    <p:spTree>
      <p:nvGrpSpPr>
        <p:cNvPr id="1" name="Shape 841"/>
        <p:cNvGrpSpPr/>
        <p:nvPr/>
      </p:nvGrpSpPr>
      <p:grpSpPr>
        <a:xfrm>
          <a:off x="0" y="0"/>
          <a:ext cx="0" cy="0"/>
          <a:chOff x="0" y="0"/>
          <a:chExt cx="0" cy="0"/>
        </a:xfrm>
      </p:grpSpPr>
      <p:grpSp>
        <p:nvGrpSpPr>
          <p:cNvPr id="842" name="Google Shape;842;p66"/>
          <p:cNvGrpSpPr/>
          <p:nvPr/>
        </p:nvGrpSpPr>
        <p:grpSpPr>
          <a:xfrm>
            <a:off x="943028" y="1535321"/>
            <a:ext cx="2171302" cy="2072871"/>
            <a:chOff x="1297900" y="386000"/>
            <a:chExt cx="5071950" cy="4842025"/>
          </a:xfrm>
        </p:grpSpPr>
        <p:sp>
          <p:nvSpPr>
            <p:cNvPr id="843" name="Google Shape;843;p66"/>
            <p:cNvSpPr/>
            <p:nvPr/>
          </p:nvSpPr>
          <p:spPr>
            <a:xfrm>
              <a:off x="1527825" y="386000"/>
              <a:ext cx="4842025" cy="4842025"/>
            </a:xfrm>
            <a:custGeom>
              <a:avLst/>
              <a:gdLst/>
              <a:ahLst/>
              <a:cxnLst/>
              <a:rect l="l" t="t" r="r" b="b"/>
              <a:pathLst>
                <a:path w="193681" h="193681" extrusionOk="0">
                  <a:moveTo>
                    <a:pt x="96841" y="0"/>
                  </a:moveTo>
                  <a:cubicBezTo>
                    <a:pt x="43353" y="0"/>
                    <a:pt x="1" y="43353"/>
                    <a:pt x="1" y="96840"/>
                  </a:cubicBezTo>
                  <a:cubicBezTo>
                    <a:pt x="1" y="150292"/>
                    <a:pt x="43353" y="193680"/>
                    <a:pt x="96841" y="193680"/>
                  </a:cubicBezTo>
                  <a:cubicBezTo>
                    <a:pt x="150292" y="193680"/>
                    <a:pt x="193681" y="150292"/>
                    <a:pt x="193681" y="96840"/>
                  </a:cubicBezTo>
                  <a:cubicBezTo>
                    <a:pt x="193681" y="43317"/>
                    <a:pt x="150292" y="0"/>
                    <a:pt x="96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6"/>
            <p:cNvSpPr/>
            <p:nvPr/>
          </p:nvSpPr>
          <p:spPr>
            <a:xfrm>
              <a:off x="2048100" y="1597850"/>
              <a:ext cx="3300150" cy="2844800"/>
            </a:xfrm>
            <a:custGeom>
              <a:avLst/>
              <a:gdLst/>
              <a:ahLst/>
              <a:cxnLst/>
              <a:rect l="l" t="t" r="r" b="b"/>
              <a:pathLst>
                <a:path w="132006" h="113792" fill="none" extrusionOk="0">
                  <a:moveTo>
                    <a:pt x="131970" y="16519"/>
                  </a:moveTo>
                  <a:lnTo>
                    <a:pt x="131970" y="3607"/>
                  </a:lnTo>
                  <a:cubicBezTo>
                    <a:pt x="131970" y="1623"/>
                    <a:pt x="130347" y="0"/>
                    <a:pt x="128363" y="0"/>
                  </a:cubicBezTo>
                  <a:lnTo>
                    <a:pt x="39422" y="0"/>
                  </a:lnTo>
                  <a:moveTo>
                    <a:pt x="41586" y="113503"/>
                  </a:moveTo>
                  <a:lnTo>
                    <a:pt x="90385" y="113503"/>
                  </a:lnTo>
                  <a:moveTo>
                    <a:pt x="86634" y="113792"/>
                  </a:moveTo>
                  <a:cubicBezTo>
                    <a:pt x="85479" y="113287"/>
                    <a:pt x="84073" y="112602"/>
                    <a:pt x="83207" y="112169"/>
                  </a:cubicBezTo>
                  <a:cubicBezTo>
                    <a:pt x="81764" y="111339"/>
                    <a:pt x="81476" y="111267"/>
                    <a:pt x="80935" y="108490"/>
                  </a:cubicBezTo>
                  <a:cubicBezTo>
                    <a:pt x="80322" y="105497"/>
                    <a:pt x="80827" y="99473"/>
                    <a:pt x="80610" y="96696"/>
                  </a:cubicBezTo>
                  <a:moveTo>
                    <a:pt x="51324" y="96552"/>
                  </a:moveTo>
                  <a:cubicBezTo>
                    <a:pt x="51071" y="99293"/>
                    <a:pt x="51576" y="105497"/>
                    <a:pt x="50999" y="108490"/>
                  </a:cubicBezTo>
                  <a:cubicBezTo>
                    <a:pt x="50458" y="111267"/>
                    <a:pt x="50062" y="111339"/>
                    <a:pt x="48619" y="112169"/>
                  </a:cubicBezTo>
                  <a:cubicBezTo>
                    <a:pt x="47789" y="112602"/>
                    <a:pt x="46383" y="113251"/>
                    <a:pt x="45229" y="113720"/>
                  </a:cubicBezTo>
                  <a:moveTo>
                    <a:pt x="0" y="80827"/>
                  </a:moveTo>
                  <a:lnTo>
                    <a:pt x="0" y="91935"/>
                  </a:lnTo>
                  <a:cubicBezTo>
                    <a:pt x="0" y="94063"/>
                    <a:pt x="2164" y="96480"/>
                    <a:pt x="4329" y="96480"/>
                  </a:cubicBezTo>
                  <a:lnTo>
                    <a:pt x="128580" y="96480"/>
                  </a:lnTo>
                  <a:cubicBezTo>
                    <a:pt x="130708" y="96480"/>
                    <a:pt x="132006" y="94244"/>
                    <a:pt x="132006" y="92116"/>
                  </a:cubicBezTo>
                  <a:lnTo>
                    <a:pt x="132006" y="80827"/>
                  </a:lnTo>
                  <a:moveTo>
                    <a:pt x="0" y="42559"/>
                  </a:moveTo>
                  <a:lnTo>
                    <a:pt x="0" y="80863"/>
                  </a:lnTo>
                  <a:lnTo>
                    <a:pt x="131970" y="80863"/>
                  </a:lnTo>
                  <a:lnTo>
                    <a:pt x="131970" y="4970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66"/>
            <p:cNvSpPr/>
            <p:nvPr/>
          </p:nvSpPr>
          <p:spPr>
            <a:xfrm>
              <a:off x="4369025" y="2001800"/>
              <a:ext cx="1375975" cy="1100075"/>
            </a:xfrm>
            <a:custGeom>
              <a:avLst/>
              <a:gdLst/>
              <a:ahLst/>
              <a:cxnLst/>
              <a:rect l="l" t="t" r="r" b="b"/>
              <a:pathLst>
                <a:path w="55039" h="44003" fill="none" extrusionOk="0">
                  <a:moveTo>
                    <a:pt x="55038" y="0"/>
                  </a:moveTo>
                  <a:lnTo>
                    <a:pt x="0" y="0"/>
                  </a:lnTo>
                  <a:lnTo>
                    <a:pt x="0" y="33507"/>
                  </a:lnTo>
                  <a:lnTo>
                    <a:pt x="8728" y="33507"/>
                  </a:lnTo>
                  <a:lnTo>
                    <a:pt x="8728" y="44002"/>
                  </a:lnTo>
                  <a:lnTo>
                    <a:pt x="20162" y="33507"/>
                  </a:lnTo>
                  <a:lnTo>
                    <a:pt x="55038" y="33507"/>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66"/>
            <p:cNvSpPr/>
            <p:nvPr/>
          </p:nvSpPr>
          <p:spPr>
            <a:xfrm>
              <a:off x="4642225" y="2330900"/>
              <a:ext cx="825950" cy="211025"/>
            </a:xfrm>
            <a:custGeom>
              <a:avLst/>
              <a:gdLst/>
              <a:ahLst/>
              <a:cxnLst/>
              <a:rect l="l" t="t" r="r" b="b"/>
              <a:pathLst>
                <a:path w="33038" h="8441" fill="none" extrusionOk="0">
                  <a:moveTo>
                    <a:pt x="0" y="8441"/>
                  </a:moveTo>
                  <a:lnTo>
                    <a:pt x="33038" y="8441"/>
                  </a:lnTo>
                  <a:moveTo>
                    <a:pt x="0" y="1"/>
                  </a:moveTo>
                  <a:lnTo>
                    <a:pt x="33038" y="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66"/>
            <p:cNvSpPr/>
            <p:nvPr/>
          </p:nvSpPr>
          <p:spPr>
            <a:xfrm>
              <a:off x="1985875" y="774600"/>
              <a:ext cx="2925975" cy="4283900"/>
            </a:xfrm>
            <a:custGeom>
              <a:avLst/>
              <a:gdLst/>
              <a:ahLst/>
              <a:cxnLst/>
              <a:rect l="l" t="t" r="r" b="b"/>
              <a:pathLst>
                <a:path w="117039" h="171356" fill="none" extrusionOk="0">
                  <a:moveTo>
                    <a:pt x="10641" y="166631"/>
                  </a:moveTo>
                  <a:lnTo>
                    <a:pt x="10641" y="145351"/>
                  </a:lnTo>
                  <a:lnTo>
                    <a:pt x="26943" y="139436"/>
                  </a:lnTo>
                  <a:lnTo>
                    <a:pt x="26943" y="160680"/>
                  </a:lnTo>
                  <a:moveTo>
                    <a:pt x="26943" y="160608"/>
                  </a:moveTo>
                  <a:cubicBezTo>
                    <a:pt x="26943" y="163529"/>
                    <a:pt x="24526" y="165910"/>
                    <a:pt x="21605" y="165910"/>
                  </a:cubicBezTo>
                  <a:cubicBezTo>
                    <a:pt x="18684" y="165910"/>
                    <a:pt x="16303" y="163529"/>
                    <a:pt x="16303" y="160608"/>
                  </a:cubicBezTo>
                  <a:cubicBezTo>
                    <a:pt x="16303" y="157650"/>
                    <a:pt x="18684" y="155270"/>
                    <a:pt x="21605" y="155270"/>
                  </a:cubicBezTo>
                  <a:cubicBezTo>
                    <a:pt x="24526" y="155270"/>
                    <a:pt x="26943" y="157650"/>
                    <a:pt x="26943" y="160608"/>
                  </a:cubicBezTo>
                  <a:close/>
                  <a:moveTo>
                    <a:pt x="10641" y="166054"/>
                  </a:moveTo>
                  <a:cubicBezTo>
                    <a:pt x="10641" y="168975"/>
                    <a:pt x="8260" y="171356"/>
                    <a:pt x="5339" y="171356"/>
                  </a:cubicBezTo>
                  <a:cubicBezTo>
                    <a:pt x="2417" y="171356"/>
                    <a:pt x="1" y="168975"/>
                    <a:pt x="1" y="166054"/>
                  </a:cubicBezTo>
                  <a:cubicBezTo>
                    <a:pt x="1" y="163133"/>
                    <a:pt x="2417" y="160716"/>
                    <a:pt x="5339" y="160716"/>
                  </a:cubicBezTo>
                  <a:cubicBezTo>
                    <a:pt x="8260" y="160716"/>
                    <a:pt x="10641" y="163133"/>
                    <a:pt x="10641" y="166054"/>
                  </a:cubicBezTo>
                  <a:close/>
                  <a:moveTo>
                    <a:pt x="116245" y="20487"/>
                  </a:moveTo>
                  <a:lnTo>
                    <a:pt x="104307" y="10316"/>
                  </a:lnTo>
                  <a:moveTo>
                    <a:pt x="95362" y="10424"/>
                  </a:moveTo>
                  <a:lnTo>
                    <a:pt x="83496" y="20487"/>
                  </a:lnTo>
                  <a:moveTo>
                    <a:pt x="83496" y="1"/>
                  </a:moveTo>
                  <a:lnTo>
                    <a:pt x="99871" y="13923"/>
                  </a:lnTo>
                  <a:lnTo>
                    <a:pt x="116245" y="1"/>
                  </a:lnTo>
                  <a:moveTo>
                    <a:pt x="117038" y="21100"/>
                  </a:moveTo>
                  <a:lnTo>
                    <a:pt x="82739" y="21100"/>
                  </a:lnTo>
                  <a:lnTo>
                    <a:pt x="82739" y="181"/>
                  </a:lnTo>
                  <a:lnTo>
                    <a:pt x="117038" y="181"/>
                  </a:lnTo>
                  <a:lnTo>
                    <a:pt x="117038" y="21100"/>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6"/>
            <p:cNvSpPr/>
            <p:nvPr/>
          </p:nvSpPr>
          <p:spPr>
            <a:xfrm>
              <a:off x="2839775" y="1847600"/>
              <a:ext cx="1364250" cy="1587900"/>
            </a:xfrm>
            <a:custGeom>
              <a:avLst/>
              <a:gdLst/>
              <a:ahLst/>
              <a:cxnLst/>
              <a:rect l="l" t="t" r="r" b="b"/>
              <a:pathLst>
                <a:path w="54570" h="63516" fill="none" extrusionOk="0">
                  <a:moveTo>
                    <a:pt x="19945" y="9486"/>
                  </a:moveTo>
                  <a:cubicBezTo>
                    <a:pt x="19801" y="8873"/>
                    <a:pt x="19729" y="8260"/>
                    <a:pt x="19729" y="7575"/>
                  </a:cubicBezTo>
                  <a:cubicBezTo>
                    <a:pt x="19729" y="3391"/>
                    <a:pt x="23119" y="1"/>
                    <a:pt x="27303" y="1"/>
                  </a:cubicBezTo>
                  <a:cubicBezTo>
                    <a:pt x="31487" y="1"/>
                    <a:pt x="34877" y="3391"/>
                    <a:pt x="34877" y="7575"/>
                  </a:cubicBezTo>
                  <a:cubicBezTo>
                    <a:pt x="34877" y="8260"/>
                    <a:pt x="34805" y="8945"/>
                    <a:pt x="34625" y="9523"/>
                  </a:cubicBezTo>
                  <a:moveTo>
                    <a:pt x="12155" y="28710"/>
                  </a:moveTo>
                  <a:lnTo>
                    <a:pt x="12155" y="22687"/>
                  </a:lnTo>
                  <a:cubicBezTo>
                    <a:pt x="12155" y="14356"/>
                    <a:pt x="18936" y="7575"/>
                    <a:pt x="27303" y="7575"/>
                  </a:cubicBezTo>
                  <a:cubicBezTo>
                    <a:pt x="35707" y="7575"/>
                    <a:pt x="42451" y="14356"/>
                    <a:pt x="42451" y="22687"/>
                  </a:cubicBezTo>
                  <a:lnTo>
                    <a:pt x="42451" y="28710"/>
                  </a:lnTo>
                  <a:lnTo>
                    <a:pt x="30333" y="28710"/>
                  </a:lnTo>
                  <a:cubicBezTo>
                    <a:pt x="23624" y="28710"/>
                    <a:pt x="18214" y="23300"/>
                    <a:pt x="18214" y="16628"/>
                  </a:cubicBezTo>
                  <a:moveTo>
                    <a:pt x="42451" y="25717"/>
                  </a:moveTo>
                  <a:lnTo>
                    <a:pt x="45733" y="25717"/>
                  </a:lnTo>
                  <a:cubicBezTo>
                    <a:pt x="46455" y="25717"/>
                    <a:pt x="46996" y="26294"/>
                    <a:pt x="46996" y="26979"/>
                  </a:cubicBezTo>
                  <a:lnTo>
                    <a:pt x="46996" y="34986"/>
                  </a:lnTo>
                  <a:cubicBezTo>
                    <a:pt x="46996" y="36537"/>
                    <a:pt x="45733" y="37799"/>
                    <a:pt x="44146" y="37799"/>
                  </a:cubicBezTo>
                  <a:lnTo>
                    <a:pt x="42451" y="37799"/>
                  </a:lnTo>
                  <a:moveTo>
                    <a:pt x="12155" y="25717"/>
                  </a:moveTo>
                  <a:lnTo>
                    <a:pt x="8873" y="25717"/>
                  </a:lnTo>
                  <a:cubicBezTo>
                    <a:pt x="8151" y="25717"/>
                    <a:pt x="7610" y="26294"/>
                    <a:pt x="7610" y="26979"/>
                  </a:cubicBezTo>
                  <a:lnTo>
                    <a:pt x="7610" y="34986"/>
                  </a:lnTo>
                  <a:cubicBezTo>
                    <a:pt x="7610" y="36537"/>
                    <a:pt x="8873" y="37799"/>
                    <a:pt x="10460" y="37799"/>
                  </a:cubicBezTo>
                  <a:lnTo>
                    <a:pt x="12155" y="37799"/>
                  </a:lnTo>
                  <a:moveTo>
                    <a:pt x="31848" y="57456"/>
                  </a:moveTo>
                  <a:lnTo>
                    <a:pt x="31848" y="63479"/>
                  </a:lnTo>
                  <a:moveTo>
                    <a:pt x="22759" y="57456"/>
                  </a:moveTo>
                  <a:lnTo>
                    <a:pt x="22759" y="63479"/>
                  </a:lnTo>
                  <a:moveTo>
                    <a:pt x="54570" y="63479"/>
                  </a:moveTo>
                  <a:cubicBezTo>
                    <a:pt x="54570" y="58466"/>
                    <a:pt x="50530" y="54426"/>
                    <a:pt x="45481" y="54426"/>
                  </a:cubicBezTo>
                  <a:lnTo>
                    <a:pt x="40756" y="54426"/>
                  </a:lnTo>
                  <a:cubicBezTo>
                    <a:pt x="38304" y="54426"/>
                    <a:pt x="36356" y="52478"/>
                    <a:pt x="36356" y="50062"/>
                  </a:cubicBezTo>
                  <a:lnTo>
                    <a:pt x="36356" y="46852"/>
                  </a:lnTo>
                  <a:moveTo>
                    <a:pt x="18214" y="46888"/>
                  </a:moveTo>
                  <a:lnTo>
                    <a:pt x="18214" y="50098"/>
                  </a:lnTo>
                  <a:cubicBezTo>
                    <a:pt x="18214" y="52478"/>
                    <a:pt x="16267" y="54462"/>
                    <a:pt x="13814" y="54462"/>
                  </a:cubicBezTo>
                  <a:lnTo>
                    <a:pt x="9089" y="54462"/>
                  </a:lnTo>
                  <a:cubicBezTo>
                    <a:pt x="4076" y="54462"/>
                    <a:pt x="0" y="58538"/>
                    <a:pt x="0" y="63515"/>
                  </a:cubicBezTo>
                  <a:moveTo>
                    <a:pt x="34264" y="39494"/>
                  </a:moveTo>
                  <a:cubicBezTo>
                    <a:pt x="32497" y="41406"/>
                    <a:pt x="29972" y="42560"/>
                    <a:pt x="27231" y="42560"/>
                  </a:cubicBezTo>
                  <a:cubicBezTo>
                    <a:pt x="24273" y="42560"/>
                    <a:pt x="21677" y="41262"/>
                    <a:pt x="19909" y="39170"/>
                  </a:cubicBezTo>
                  <a:moveTo>
                    <a:pt x="17024" y="53705"/>
                  </a:moveTo>
                  <a:cubicBezTo>
                    <a:pt x="19693" y="56049"/>
                    <a:pt x="23191" y="57492"/>
                    <a:pt x="27015" y="57492"/>
                  </a:cubicBezTo>
                  <a:cubicBezTo>
                    <a:pt x="30874" y="57492"/>
                    <a:pt x="34336" y="56085"/>
                    <a:pt x="37005" y="53741"/>
                  </a:cubicBezTo>
                  <a:moveTo>
                    <a:pt x="12155" y="34770"/>
                  </a:moveTo>
                  <a:lnTo>
                    <a:pt x="12155" y="34770"/>
                  </a:lnTo>
                  <a:cubicBezTo>
                    <a:pt x="12155" y="43101"/>
                    <a:pt x="18936" y="49882"/>
                    <a:pt x="27303" y="49882"/>
                  </a:cubicBezTo>
                  <a:lnTo>
                    <a:pt x="27303" y="49882"/>
                  </a:lnTo>
                  <a:cubicBezTo>
                    <a:pt x="35707" y="49882"/>
                    <a:pt x="42451" y="43101"/>
                    <a:pt x="42451" y="34770"/>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66"/>
            <p:cNvSpPr/>
            <p:nvPr/>
          </p:nvSpPr>
          <p:spPr>
            <a:xfrm>
              <a:off x="1304225" y="917075"/>
              <a:ext cx="1546400" cy="1565350"/>
            </a:xfrm>
            <a:custGeom>
              <a:avLst/>
              <a:gdLst/>
              <a:ahLst/>
              <a:cxnLst/>
              <a:rect l="l" t="t" r="r" b="b"/>
              <a:pathLst>
                <a:path w="61856" h="62614" fill="none" extrusionOk="0">
                  <a:moveTo>
                    <a:pt x="0" y="31307"/>
                  </a:moveTo>
                  <a:cubicBezTo>
                    <a:pt x="0" y="30585"/>
                    <a:pt x="36" y="29936"/>
                    <a:pt x="108" y="29179"/>
                  </a:cubicBezTo>
                  <a:moveTo>
                    <a:pt x="30946" y="1"/>
                  </a:moveTo>
                  <a:cubicBezTo>
                    <a:pt x="48005" y="1"/>
                    <a:pt x="61855" y="13995"/>
                    <a:pt x="61855" y="31307"/>
                  </a:cubicBezTo>
                  <a:cubicBezTo>
                    <a:pt x="61855" y="39025"/>
                    <a:pt x="59114" y="46094"/>
                    <a:pt x="54497" y="51577"/>
                  </a:cubicBezTo>
                  <a:lnTo>
                    <a:pt x="57599" y="61243"/>
                  </a:lnTo>
                  <a:lnTo>
                    <a:pt x="48582" y="56987"/>
                  </a:lnTo>
                  <a:cubicBezTo>
                    <a:pt x="43605" y="60521"/>
                    <a:pt x="37510" y="62613"/>
                    <a:pt x="30910" y="62613"/>
                  </a:cubicBezTo>
                  <a:cubicBezTo>
                    <a:pt x="13850" y="62613"/>
                    <a:pt x="0" y="48583"/>
                    <a:pt x="0" y="31271"/>
                  </a:cubicBezTo>
                  <a:moveTo>
                    <a:pt x="41153" y="31740"/>
                  </a:moveTo>
                  <a:lnTo>
                    <a:pt x="33723" y="36104"/>
                  </a:lnTo>
                  <a:lnTo>
                    <a:pt x="26293" y="40468"/>
                  </a:lnTo>
                  <a:lnTo>
                    <a:pt x="26293" y="31776"/>
                  </a:lnTo>
                  <a:lnTo>
                    <a:pt x="26293" y="23047"/>
                  </a:lnTo>
                  <a:lnTo>
                    <a:pt x="33723" y="27448"/>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66"/>
            <p:cNvSpPr/>
            <p:nvPr/>
          </p:nvSpPr>
          <p:spPr>
            <a:xfrm>
              <a:off x="1297900" y="908950"/>
              <a:ext cx="658250" cy="691625"/>
            </a:xfrm>
            <a:custGeom>
              <a:avLst/>
              <a:gdLst/>
              <a:ahLst/>
              <a:cxnLst/>
              <a:rect l="l" t="t" r="r" b="b"/>
              <a:pathLst>
                <a:path w="26330" h="27665" extrusionOk="0">
                  <a:moveTo>
                    <a:pt x="26077" y="1"/>
                  </a:moveTo>
                  <a:cubicBezTo>
                    <a:pt x="25536" y="73"/>
                    <a:pt x="24995" y="181"/>
                    <a:pt x="24454" y="326"/>
                  </a:cubicBezTo>
                  <a:lnTo>
                    <a:pt x="24743" y="1624"/>
                  </a:lnTo>
                  <a:cubicBezTo>
                    <a:pt x="25212" y="1516"/>
                    <a:pt x="25789" y="1408"/>
                    <a:pt x="26330" y="1299"/>
                  </a:cubicBezTo>
                  <a:lnTo>
                    <a:pt x="26077" y="1"/>
                  </a:lnTo>
                  <a:close/>
                  <a:moveTo>
                    <a:pt x="22867" y="722"/>
                  </a:moveTo>
                  <a:cubicBezTo>
                    <a:pt x="22326" y="867"/>
                    <a:pt x="21785" y="1047"/>
                    <a:pt x="21316" y="1227"/>
                  </a:cubicBezTo>
                  <a:lnTo>
                    <a:pt x="21713" y="2490"/>
                  </a:lnTo>
                  <a:cubicBezTo>
                    <a:pt x="22218" y="2273"/>
                    <a:pt x="22723" y="2165"/>
                    <a:pt x="23228" y="1985"/>
                  </a:cubicBezTo>
                  <a:lnTo>
                    <a:pt x="22867" y="722"/>
                  </a:lnTo>
                  <a:close/>
                  <a:moveTo>
                    <a:pt x="19729" y="1804"/>
                  </a:moveTo>
                  <a:cubicBezTo>
                    <a:pt x="19224" y="1985"/>
                    <a:pt x="18719" y="2201"/>
                    <a:pt x="18251" y="2417"/>
                  </a:cubicBezTo>
                  <a:lnTo>
                    <a:pt x="18792" y="3644"/>
                  </a:lnTo>
                  <a:cubicBezTo>
                    <a:pt x="19297" y="3427"/>
                    <a:pt x="19765" y="3247"/>
                    <a:pt x="20234" y="2995"/>
                  </a:cubicBezTo>
                  <a:lnTo>
                    <a:pt x="19729" y="1804"/>
                  </a:lnTo>
                  <a:close/>
                  <a:moveTo>
                    <a:pt x="16772" y="3139"/>
                  </a:moveTo>
                  <a:cubicBezTo>
                    <a:pt x="16267" y="3427"/>
                    <a:pt x="15762" y="3680"/>
                    <a:pt x="15329" y="3968"/>
                  </a:cubicBezTo>
                  <a:lnTo>
                    <a:pt x="15978" y="5086"/>
                  </a:lnTo>
                  <a:cubicBezTo>
                    <a:pt x="16447" y="4870"/>
                    <a:pt x="16952" y="4581"/>
                    <a:pt x="17385" y="4329"/>
                  </a:cubicBezTo>
                  <a:lnTo>
                    <a:pt x="16772" y="3139"/>
                  </a:lnTo>
                  <a:close/>
                  <a:moveTo>
                    <a:pt x="13959" y="4870"/>
                  </a:moveTo>
                  <a:lnTo>
                    <a:pt x="12588" y="5808"/>
                  </a:lnTo>
                  <a:lnTo>
                    <a:pt x="13382" y="6854"/>
                  </a:lnTo>
                  <a:cubicBezTo>
                    <a:pt x="13814" y="6529"/>
                    <a:pt x="14247" y="6204"/>
                    <a:pt x="14680" y="5952"/>
                  </a:cubicBezTo>
                  <a:lnTo>
                    <a:pt x="13959" y="4870"/>
                  </a:lnTo>
                  <a:close/>
                  <a:moveTo>
                    <a:pt x="11290" y="6782"/>
                  </a:moveTo>
                  <a:lnTo>
                    <a:pt x="10099" y="7900"/>
                  </a:lnTo>
                  <a:lnTo>
                    <a:pt x="11001" y="8873"/>
                  </a:lnTo>
                  <a:cubicBezTo>
                    <a:pt x="11362" y="8513"/>
                    <a:pt x="11759" y="8152"/>
                    <a:pt x="12155" y="7828"/>
                  </a:cubicBezTo>
                  <a:lnTo>
                    <a:pt x="11290" y="6782"/>
                  </a:lnTo>
                  <a:close/>
                  <a:moveTo>
                    <a:pt x="8909" y="9018"/>
                  </a:moveTo>
                  <a:cubicBezTo>
                    <a:pt x="8512" y="9414"/>
                    <a:pt x="8152" y="9811"/>
                    <a:pt x="7791" y="10208"/>
                  </a:cubicBezTo>
                  <a:lnTo>
                    <a:pt x="8765" y="11074"/>
                  </a:lnTo>
                  <a:cubicBezTo>
                    <a:pt x="9090" y="10713"/>
                    <a:pt x="9450" y="10316"/>
                    <a:pt x="9847" y="9955"/>
                  </a:cubicBezTo>
                  <a:lnTo>
                    <a:pt x="8909" y="9018"/>
                  </a:lnTo>
                  <a:close/>
                  <a:moveTo>
                    <a:pt x="6709" y="11470"/>
                  </a:moveTo>
                  <a:cubicBezTo>
                    <a:pt x="6348" y="11903"/>
                    <a:pt x="6024" y="12336"/>
                    <a:pt x="5699" y="12805"/>
                  </a:cubicBezTo>
                  <a:lnTo>
                    <a:pt x="6781" y="13562"/>
                  </a:lnTo>
                  <a:cubicBezTo>
                    <a:pt x="7106" y="13129"/>
                    <a:pt x="7430" y="12697"/>
                    <a:pt x="7755" y="12300"/>
                  </a:cubicBezTo>
                  <a:lnTo>
                    <a:pt x="6709" y="11470"/>
                  </a:lnTo>
                  <a:close/>
                  <a:moveTo>
                    <a:pt x="4798" y="14139"/>
                  </a:moveTo>
                  <a:cubicBezTo>
                    <a:pt x="4509" y="14608"/>
                    <a:pt x="4221" y="15113"/>
                    <a:pt x="3968" y="15546"/>
                  </a:cubicBezTo>
                  <a:lnTo>
                    <a:pt x="5086" y="16195"/>
                  </a:lnTo>
                  <a:cubicBezTo>
                    <a:pt x="5339" y="15762"/>
                    <a:pt x="5627" y="15293"/>
                    <a:pt x="5916" y="14861"/>
                  </a:cubicBezTo>
                  <a:lnTo>
                    <a:pt x="4798" y="14139"/>
                  </a:lnTo>
                  <a:close/>
                  <a:moveTo>
                    <a:pt x="3138" y="16989"/>
                  </a:moveTo>
                  <a:cubicBezTo>
                    <a:pt x="2886" y="17493"/>
                    <a:pt x="2634" y="17998"/>
                    <a:pt x="2417" y="18467"/>
                  </a:cubicBezTo>
                  <a:lnTo>
                    <a:pt x="3643" y="19008"/>
                  </a:lnTo>
                  <a:cubicBezTo>
                    <a:pt x="3860" y="18539"/>
                    <a:pt x="4076" y="18071"/>
                    <a:pt x="4329" y="17566"/>
                  </a:cubicBezTo>
                  <a:lnTo>
                    <a:pt x="3138" y="16989"/>
                  </a:lnTo>
                  <a:close/>
                  <a:moveTo>
                    <a:pt x="1804" y="20018"/>
                  </a:moveTo>
                  <a:cubicBezTo>
                    <a:pt x="1624" y="20523"/>
                    <a:pt x="1407" y="20992"/>
                    <a:pt x="1263" y="21533"/>
                  </a:cubicBezTo>
                  <a:lnTo>
                    <a:pt x="2525" y="21966"/>
                  </a:lnTo>
                  <a:cubicBezTo>
                    <a:pt x="2706" y="21461"/>
                    <a:pt x="2886" y="20956"/>
                    <a:pt x="2994" y="20451"/>
                  </a:cubicBezTo>
                  <a:lnTo>
                    <a:pt x="1804" y="20018"/>
                  </a:lnTo>
                  <a:close/>
                  <a:moveTo>
                    <a:pt x="794" y="22976"/>
                  </a:moveTo>
                  <a:cubicBezTo>
                    <a:pt x="614" y="23481"/>
                    <a:pt x="542" y="24022"/>
                    <a:pt x="397" y="24563"/>
                  </a:cubicBezTo>
                  <a:lnTo>
                    <a:pt x="1696" y="24851"/>
                  </a:lnTo>
                  <a:cubicBezTo>
                    <a:pt x="1840" y="24310"/>
                    <a:pt x="1984" y="23805"/>
                    <a:pt x="2056" y="23336"/>
                  </a:cubicBezTo>
                  <a:lnTo>
                    <a:pt x="794" y="22976"/>
                  </a:lnTo>
                  <a:close/>
                  <a:moveTo>
                    <a:pt x="217" y="25933"/>
                  </a:moveTo>
                  <a:cubicBezTo>
                    <a:pt x="109" y="26474"/>
                    <a:pt x="37" y="27015"/>
                    <a:pt x="1" y="27556"/>
                  </a:cubicBezTo>
                  <a:lnTo>
                    <a:pt x="1299" y="27664"/>
                  </a:lnTo>
                  <a:cubicBezTo>
                    <a:pt x="1335" y="27196"/>
                    <a:pt x="1443" y="26655"/>
                    <a:pt x="1515" y="26150"/>
                  </a:cubicBezTo>
                  <a:lnTo>
                    <a:pt x="217" y="25933"/>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66"/>
            <p:cNvSpPr/>
            <p:nvPr/>
          </p:nvSpPr>
          <p:spPr>
            <a:xfrm>
              <a:off x="1991300" y="895425"/>
              <a:ext cx="55925" cy="37900"/>
            </a:xfrm>
            <a:custGeom>
              <a:avLst/>
              <a:gdLst/>
              <a:ahLst/>
              <a:cxnLst/>
              <a:rect l="l" t="t" r="r" b="b"/>
              <a:pathLst>
                <a:path w="2237" h="1516" extrusionOk="0">
                  <a:moveTo>
                    <a:pt x="2128" y="1"/>
                  </a:moveTo>
                  <a:cubicBezTo>
                    <a:pt x="1407" y="37"/>
                    <a:pt x="686" y="145"/>
                    <a:pt x="0" y="217"/>
                  </a:cubicBezTo>
                  <a:lnTo>
                    <a:pt x="217" y="1516"/>
                  </a:lnTo>
                  <a:cubicBezTo>
                    <a:pt x="866" y="1444"/>
                    <a:pt x="1551" y="1408"/>
                    <a:pt x="2236" y="1299"/>
                  </a:cubicBezTo>
                  <a:lnTo>
                    <a:pt x="2128" y="1"/>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2" name="Google Shape;852;p66"/>
          <p:cNvSpPr txBox="1">
            <a:spLocks noGrp="1"/>
          </p:cNvSpPr>
          <p:nvPr>
            <p:ph type="subTitle" idx="1"/>
          </p:nvPr>
        </p:nvSpPr>
        <p:spPr>
          <a:xfrm>
            <a:off x="3390900" y="1590675"/>
            <a:ext cx="4676700" cy="466800"/>
          </a:xfrm>
          <a:prstGeom prst="rect">
            <a:avLst/>
          </a:prstGeom>
        </p:spPr>
        <p:txBody>
          <a:bodyPr spcFirstLastPara="1" wrap="square" lIns="0" tIns="0" rIns="0" bIns="0" anchor="t" anchorCtr="0">
            <a:noAutofit/>
          </a:bodyPr>
          <a:lstStyle>
            <a:lvl1pPr lvl="0" rtl="0">
              <a:spcBef>
                <a:spcPts val="0"/>
              </a:spcBef>
              <a:spcAft>
                <a:spcPts val="0"/>
              </a:spcAft>
              <a:buNone/>
              <a:defRPr>
                <a:solidFill>
                  <a:schemeClr val="accent1"/>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853" name="Google Shape;853;p66"/>
          <p:cNvSpPr txBox="1">
            <a:spLocks noGrp="1"/>
          </p:cNvSpPr>
          <p:nvPr>
            <p:ph type="title"/>
          </p:nvPr>
        </p:nvSpPr>
        <p:spPr>
          <a:xfrm>
            <a:off x="3419475" y="2085975"/>
            <a:ext cx="4648200" cy="19239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854" name="Google Shape;854;p66"/>
          <p:cNvSpPr/>
          <p:nvPr/>
        </p:nvSpPr>
        <p:spPr>
          <a:xfrm>
            <a:off x="7083811" y="-60272"/>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Question–Dark Blue">
  <p:cSld name="CUSTOM_3_1_1_1">
    <p:spTree>
      <p:nvGrpSpPr>
        <p:cNvPr id="1" name="Shape 855"/>
        <p:cNvGrpSpPr/>
        <p:nvPr/>
      </p:nvGrpSpPr>
      <p:grpSpPr>
        <a:xfrm>
          <a:off x="0" y="0"/>
          <a:ext cx="0" cy="0"/>
          <a:chOff x="0" y="0"/>
          <a:chExt cx="0" cy="0"/>
        </a:xfrm>
      </p:grpSpPr>
      <p:grpSp>
        <p:nvGrpSpPr>
          <p:cNvPr id="856" name="Google Shape;856;p67"/>
          <p:cNvGrpSpPr/>
          <p:nvPr/>
        </p:nvGrpSpPr>
        <p:grpSpPr>
          <a:xfrm>
            <a:off x="943028" y="1535321"/>
            <a:ext cx="2171302" cy="2072871"/>
            <a:chOff x="1297900" y="386000"/>
            <a:chExt cx="5071950" cy="4842025"/>
          </a:xfrm>
        </p:grpSpPr>
        <p:sp>
          <p:nvSpPr>
            <p:cNvPr id="857" name="Google Shape;857;p67"/>
            <p:cNvSpPr/>
            <p:nvPr/>
          </p:nvSpPr>
          <p:spPr>
            <a:xfrm>
              <a:off x="1527825" y="386000"/>
              <a:ext cx="4842025" cy="4842025"/>
            </a:xfrm>
            <a:custGeom>
              <a:avLst/>
              <a:gdLst/>
              <a:ahLst/>
              <a:cxnLst/>
              <a:rect l="l" t="t" r="r" b="b"/>
              <a:pathLst>
                <a:path w="193681" h="193681" extrusionOk="0">
                  <a:moveTo>
                    <a:pt x="96841" y="0"/>
                  </a:moveTo>
                  <a:cubicBezTo>
                    <a:pt x="43353" y="0"/>
                    <a:pt x="1" y="43353"/>
                    <a:pt x="1" y="96840"/>
                  </a:cubicBezTo>
                  <a:cubicBezTo>
                    <a:pt x="1" y="150292"/>
                    <a:pt x="43353" y="193680"/>
                    <a:pt x="96841" y="193680"/>
                  </a:cubicBezTo>
                  <a:cubicBezTo>
                    <a:pt x="150292" y="193680"/>
                    <a:pt x="193681" y="150292"/>
                    <a:pt x="193681" y="96840"/>
                  </a:cubicBezTo>
                  <a:cubicBezTo>
                    <a:pt x="193681" y="43317"/>
                    <a:pt x="150292" y="0"/>
                    <a:pt x="968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67"/>
            <p:cNvSpPr/>
            <p:nvPr/>
          </p:nvSpPr>
          <p:spPr>
            <a:xfrm>
              <a:off x="2048100" y="1597850"/>
              <a:ext cx="3300150" cy="2844800"/>
            </a:xfrm>
            <a:custGeom>
              <a:avLst/>
              <a:gdLst/>
              <a:ahLst/>
              <a:cxnLst/>
              <a:rect l="l" t="t" r="r" b="b"/>
              <a:pathLst>
                <a:path w="132006" h="113792" fill="none" extrusionOk="0">
                  <a:moveTo>
                    <a:pt x="131970" y="16519"/>
                  </a:moveTo>
                  <a:lnTo>
                    <a:pt x="131970" y="3607"/>
                  </a:lnTo>
                  <a:cubicBezTo>
                    <a:pt x="131970" y="1623"/>
                    <a:pt x="130347" y="0"/>
                    <a:pt x="128363" y="0"/>
                  </a:cubicBezTo>
                  <a:lnTo>
                    <a:pt x="39422" y="0"/>
                  </a:lnTo>
                  <a:moveTo>
                    <a:pt x="41586" y="113503"/>
                  </a:moveTo>
                  <a:lnTo>
                    <a:pt x="90385" y="113503"/>
                  </a:lnTo>
                  <a:moveTo>
                    <a:pt x="86634" y="113792"/>
                  </a:moveTo>
                  <a:cubicBezTo>
                    <a:pt x="85479" y="113287"/>
                    <a:pt x="84073" y="112602"/>
                    <a:pt x="83207" y="112169"/>
                  </a:cubicBezTo>
                  <a:cubicBezTo>
                    <a:pt x="81764" y="111339"/>
                    <a:pt x="81476" y="111267"/>
                    <a:pt x="80935" y="108490"/>
                  </a:cubicBezTo>
                  <a:cubicBezTo>
                    <a:pt x="80322" y="105497"/>
                    <a:pt x="80827" y="99473"/>
                    <a:pt x="80610" y="96696"/>
                  </a:cubicBezTo>
                  <a:moveTo>
                    <a:pt x="51324" y="96552"/>
                  </a:moveTo>
                  <a:cubicBezTo>
                    <a:pt x="51071" y="99293"/>
                    <a:pt x="51576" y="105497"/>
                    <a:pt x="50999" y="108490"/>
                  </a:cubicBezTo>
                  <a:cubicBezTo>
                    <a:pt x="50458" y="111267"/>
                    <a:pt x="50062" y="111339"/>
                    <a:pt x="48619" y="112169"/>
                  </a:cubicBezTo>
                  <a:cubicBezTo>
                    <a:pt x="47789" y="112602"/>
                    <a:pt x="46383" y="113251"/>
                    <a:pt x="45229" y="113720"/>
                  </a:cubicBezTo>
                  <a:moveTo>
                    <a:pt x="0" y="80827"/>
                  </a:moveTo>
                  <a:lnTo>
                    <a:pt x="0" y="91935"/>
                  </a:lnTo>
                  <a:cubicBezTo>
                    <a:pt x="0" y="94063"/>
                    <a:pt x="2164" y="96480"/>
                    <a:pt x="4329" y="96480"/>
                  </a:cubicBezTo>
                  <a:lnTo>
                    <a:pt x="128580" y="96480"/>
                  </a:lnTo>
                  <a:cubicBezTo>
                    <a:pt x="130708" y="96480"/>
                    <a:pt x="132006" y="94244"/>
                    <a:pt x="132006" y="92116"/>
                  </a:cubicBezTo>
                  <a:lnTo>
                    <a:pt x="132006" y="80827"/>
                  </a:lnTo>
                  <a:moveTo>
                    <a:pt x="0" y="42559"/>
                  </a:moveTo>
                  <a:lnTo>
                    <a:pt x="0" y="80863"/>
                  </a:lnTo>
                  <a:lnTo>
                    <a:pt x="131970" y="80863"/>
                  </a:lnTo>
                  <a:lnTo>
                    <a:pt x="131970" y="4970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7"/>
            <p:cNvSpPr/>
            <p:nvPr/>
          </p:nvSpPr>
          <p:spPr>
            <a:xfrm>
              <a:off x="4369025" y="2001800"/>
              <a:ext cx="1375975" cy="1100075"/>
            </a:xfrm>
            <a:custGeom>
              <a:avLst/>
              <a:gdLst/>
              <a:ahLst/>
              <a:cxnLst/>
              <a:rect l="l" t="t" r="r" b="b"/>
              <a:pathLst>
                <a:path w="55039" h="44003" fill="none" extrusionOk="0">
                  <a:moveTo>
                    <a:pt x="55038" y="0"/>
                  </a:moveTo>
                  <a:lnTo>
                    <a:pt x="0" y="0"/>
                  </a:lnTo>
                  <a:lnTo>
                    <a:pt x="0" y="33507"/>
                  </a:lnTo>
                  <a:lnTo>
                    <a:pt x="8728" y="33507"/>
                  </a:lnTo>
                  <a:lnTo>
                    <a:pt x="8728" y="44002"/>
                  </a:lnTo>
                  <a:lnTo>
                    <a:pt x="20162" y="33507"/>
                  </a:lnTo>
                  <a:lnTo>
                    <a:pt x="55038" y="33507"/>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67"/>
            <p:cNvSpPr/>
            <p:nvPr/>
          </p:nvSpPr>
          <p:spPr>
            <a:xfrm>
              <a:off x="4642225" y="2330900"/>
              <a:ext cx="825950" cy="211025"/>
            </a:xfrm>
            <a:custGeom>
              <a:avLst/>
              <a:gdLst/>
              <a:ahLst/>
              <a:cxnLst/>
              <a:rect l="l" t="t" r="r" b="b"/>
              <a:pathLst>
                <a:path w="33038" h="8441" fill="none" extrusionOk="0">
                  <a:moveTo>
                    <a:pt x="0" y="8441"/>
                  </a:moveTo>
                  <a:lnTo>
                    <a:pt x="33038" y="8441"/>
                  </a:lnTo>
                  <a:moveTo>
                    <a:pt x="0" y="1"/>
                  </a:moveTo>
                  <a:lnTo>
                    <a:pt x="33038" y="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67"/>
            <p:cNvSpPr/>
            <p:nvPr/>
          </p:nvSpPr>
          <p:spPr>
            <a:xfrm>
              <a:off x="1985875" y="774600"/>
              <a:ext cx="2925975" cy="4283900"/>
            </a:xfrm>
            <a:custGeom>
              <a:avLst/>
              <a:gdLst/>
              <a:ahLst/>
              <a:cxnLst/>
              <a:rect l="l" t="t" r="r" b="b"/>
              <a:pathLst>
                <a:path w="117039" h="171356" fill="none" extrusionOk="0">
                  <a:moveTo>
                    <a:pt x="10641" y="166631"/>
                  </a:moveTo>
                  <a:lnTo>
                    <a:pt x="10641" y="145351"/>
                  </a:lnTo>
                  <a:lnTo>
                    <a:pt x="26943" y="139436"/>
                  </a:lnTo>
                  <a:lnTo>
                    <a:pt x="26943" y="160680"/>
                  </a:lnTo>
                  <a:moveTo>
                    <a:pt x="26943" y="160608"/>
                  </a:moveTo>
                  <a:cubicBezTo>
                    <a:pt x="26943" y="163529"/>
                    <a:pt x="24526" y="165910"/>
                    <a:pt x="21605" y="165910"/>
                  </a:cubicBezTo>
                  <a:cubicBezTo>
                    <a:pt x="18684" y="165910"/>
                    <a:pt x="16303" y="163529"/>
                    <a:pt x="16303" y="160608"/>
                  </a:cubicBezTo>
                  <a:cubicBezTo>
                    <a:pt x="16303" y="157650"/>
                    <a:pt x="18684" y="155270"/>
                    <a:pt x="21605" y="155270"/>
                  </a:cubicBezTo>
                  <a:cubicBezTo>
                    <a:pt x="24526" y="155270"/>
                    <a:pt x="26943" y="157650"/>
                    <a:pt x="26943" y="160608"/>
                  </a:cubicBezTo>
                  <a:close/>
                  <a:moveTo>
                    <a:pt x="10641" y="166054"/>
                  </a:moveTo>
                  <a:cubicBezTo>
                    <a:pt x="10641" y="168975"/>
                    <a:pt x="8260" y="171356"/>
                    <a:pt x="5339" y="171356"/>
                  </a:cubicBezTo>
                  <a:cubicBezTo>
                    <a:pt x="2417" y="171356"/>
                    <a:pt x="1" y="168975"/>
                    <a:pt x="1" y="166054"/>
                  </a:cubicBezTo>
                  <a:cubicBezTo>
                    <a:pt x="1" y="163133"/>
                    <a:pt x="2417" y="160716"/>
                    <a:pt x="5339" y="160716"/>
                  </a:cubicBezTo>
                  <a:cubicBezTo>
                    <a:pt x="8260" y="160716"/>
                    <a:pt x="10641" y="163133"/>
                    <a:pt x="10641" y="166054"/>
                  </a:cubicBezTo>
                  <a:close/>
                  <a:moveTo>
                    <a:pt x="116245" y="20487"/>
                  </a:moveTo>
                  <a:lnTo>
                    <a:pt x="104307" y="10316"/>
                  </a:lnTo>
                  <a:moveTo>
                    <a:pt x="95362" y="10424"/>
                  </a:moveTo>
                  <a:lnTo>
                    <a:pt x="83496" y="20487"/>
                  </a:lnTo>
                  <a:moveTo>
                    <a:pt x="83496" y="1"/>
                  </a:moveTo>
                  <a:lnTo>
                    <a:pt x="99871" y="13923"/>
                  </a:lnTo>
                  <a:lnTo>
                    <a:pt x="116245" y="1"/>
                  </a:lnTo>
                  <a:moveTo>
                    <a:pt x="117038" y="21100"/>
                  </a:moveTo>
                  <a:lnTo>
                    <a:pt x="82739" y="21100"/>
                  </a:lnTo>
                  <a:lnTo>
                    <a:pt x="82739" y="181"/>
                  </a:lnTo>
                  <a:lnTo>
                    <a:pt x="117038" y="181"/>
                  </a:lnTo>
                  <a:lnTo>
                    <a:pt x="117038" y="21100"/>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67"/>
            <p:cNvSpPr/>
            <p:nvPr/>
          </p:nvSpPr>
          <p:spPr>
            <a:xfrm>
              <a:off x="2839775" y="1847600"/>
              <a:ext cx="1364250" cy="1587900"/>
            </a:xfrm>
            <a:custGeom>
              <a:avLst/>
              <a:gdLst/>
              <a:ahLst/>
              <a:cxnLst/>
              <a:rect l="l" t="t" r="r" b="b"/>
              <a:pathLst>
                <a:path w="54570" h="63516" fill="none" extrusionOk="0">
                  <a:moveTo>
                    <a:pt x="19945" y="9486"/>
                  </a:moveTo>
                  <a:cubicBezTo>
                    <a:pt x="19801" y="8873"/>
                    <a:pt x="19729" y="8260"/>
                    <a:pt x="19729" y="7575"/>
                  </a:cubicBezTo>
                  <a:cubicBezTo>
                    <a:pt x="19729" y="3391"/>
                    <a:pt x="23119" y="1"/>
                    <a:pt x="27303" y="1"/>
                  </a:cubicBezTo>
                  <a:cubicBezTo>
                    <a:pt x="31487" y="1"/>
                    <a:pt x="34877" y="3391"/>
                    <a:pt x="34877" y="7575"/>
                  </a:cubicBezTo>
                  <a:cubicBezTo>
                    <a:pt x="34877" y="8260"/>
                    <a:pt x="34805" y="8945"/>
                    <a:pt x="34625" y="9523"/>
                  </a:cubicBezTo>
                  <a:moveTo>
                    <a:pt x="12155" y="28710"/>
                  </a:moveTo>
                  <a:lnTo>
                    <a:pt x="12155" y="22687"/>
                  </a:lnTo>
                  <a:cubicBezTo>
                    <a:pt x="12155" y="14356"/>
                    <a:pt x="18936" y="7575"/>
                    <a:pt x="27303" y="7575"/>
                  </a:cubicBezTo>
                  <a:cubicBezTo>
                    <a:pt x="35707" y="7575"/>
                    <a:pt x="42451" y="14356"/>
                    <a:pt x="42451" y="22687"/>
                  </a:cubicBezTo>
                  <a:lnTo>
                    <a:pt x="42451" y="28710"/>
                  </a:lnTo>
                  <a:lnTo>
                    <a:pt x="30333" y="28710"/>
                  </a:lnTo>
                  <a:cubicBezTo>
                    <a:pt x="23624" y="28710"/>
                    <a:pt x="18214" y="23300"/>
                    <a:pt x="18214" y="16628"/>
                  </a:cubicBezTo>
                  <a:moveTo>
                    <a:pt x="42451" y="25717"/>
                  </a:moveTo>
                  <a:lnTo>
                    <a:pt x="45733" y="25717"/>
                  </a:lnTo>
                  <a:cubicBezTo>
                    <a:pt x="46455" y="25717"/>
                    <a:pt x="46996" y="26294"/>
                    <a:pt x="46996" y="26979"/>
                  </a:cubicBezTo>
                  <a:lnTo>
                    <a:pt x="46996" y="34986"/>
                  </a:lnTo>
                  <a:cubicBezTo>
                    <a:pt x="46996" y="36537"/>
                    <a:pt x="45733" y="37799"/>
                    <a:pt x="44146" y="37799"/>
                  </a:cubicBezTo>
                  <a:lnTo>
                    <a:pt x="42451" y="37799"/>
                  </a:lnTo>
                  <a:moveTo>
                    <a:pt x="12155" y="25717"/>
                  </a:moveTo>
                  <a:lnTo>
                    <a:pt x="8873" y="25717"/>
                  </a:lnTo>
                  <a:cubicBezTo>
                    <a:pt x="8151" y="25717"/>
                    <a:pt x="7610" y="26294"/>
                    <a:pt x="7610" y="26979"/>
                  </a:cubicBezTo>
                  <a:lnTo>
                    <a:pt x="7610" y="34986"/>
                  </a:lnTo>
                  <a:cubicBezTo>
                    <a:pt x="7610" y="36537"/>
                    <a:pt x="8873" y="37799"/>
                    <a:pt x="10460" y="37799"/>
                  </a:cubicBezTo>
                  <a:lnTo>
                    <a:pt x="12155" y="37799"/>
                  </a:lnTo>
                  <a:moveTo>
                    <a:pt x="31848" y="57456"/>
                  </a:moveTo>
                  <a:lnTo>
                    <a:pt x="31848" y="63479"/>
                  </a:lnTo>
                  <a:moveTo>
                    <a:pt x="22759" y="57456"/>
                  </a:moveTo>
                  <a:lnTo>
                    <a:pt x="22759" y="63479"/>
                  </a:lnTo>
                  <a:moveTo>
                    <a:pt x="54570" y="63479"/>
                  </a:moveTo>
                  <a:cubicBezTo>
                    <a:pt x="54570" y="58466"/>
                    <a:pt x="50530" y="54426"/>
                    <a:pt x="45481" y="54426"/>
                  </a:cubicBezTo>
                  <a:lnTo>
                    <a:pt x="40756" y="54426"/>
                  </a:lnTo>
                  <a:cubicBezTo>
                    <a:pt x="38304" y="54426"/>
                    <a:pt x="36356" y="52478"/>
                    <a:pt x="36356" y="50062"/>
                  </a:cubicBezTo>
                  <a:lnTo>
                    <a:pt x="36356" y="46852"/>
                  </a:lnTo>
                  <a:moveTo>
                    <a:pt x="18214" y="46888"/>
                  </a:moveTo>
                  <a:lnTo>
                    <a:pt x="18214" y="50098"/>
                  </a:lnTo>
                  <a:cubicBezTo>
                    <a:pt x="18214" y="52478"/>
                    <a:pt x="16267" y="54462"/>
                    <a:pt x="13814" y="54462"/>
                  </a:cubicBezTo>
                  <a:lnTo>
                    <a:pt x="9089" y="54462"/>
                  </a:lnTo>
                  <a:cubicBezTo>
                    <a:pt x="4076" y="54462"/>
                    <a:pt x="0" y="58538"/>
                    <a:pt x="0" y="63515"/>
                  </a:cubicBezTo>
                  <a:moveTo>
                    <a:pt x="34264" y="39494"/>
                  </a:moveTo>
                  <a:cubicBezTo>
                    <a:pt x="32497" y="41406"/>
                    <a:pt x="29972" y="42560"/>
                    <a:pt x="27231" y="42560"/>
                  </a:cubicBezTo>
                  <a:cubicBezTo>
                    <a:pt x="24273" y="42560"/>
                    <a:pt x="21677" y="41262"/>
                    <a:pt x="19909" y="39170"/>
                  </a:cubicBezTo>
                  <a:moveTo>
                    <a:pt x="17024" y="53705"/>
                  </a:moveTo>
                  <a:cubicBezTo>
                    <a:pt x="19693" y="56049"/>
                    <a:pt x="23191" y="57492"/>
                    <a:pt x="27015" y="57492"/>
                  </a:cubicBezTo>
                  <a:cubicBezTo>
                    <a:pt x="30874" y="57492"/>
                    <a:pt x="34336" y="56085"/>
                    <a:pt x="37005" y="53741"/>
                  </a:cubicBezTo>
                  <a:moveTo>
                    <a:pt x="12155" y="34770"/>
                  </a:moveTo>
                  <a:lnTo>
                    <a:pt x="12155" y="34770"/>
                  </a:lnTo>
                  <a:cubicBezTo>
                    <a:pt x="12155" y="43101"/>
                    <a:pt x="18936" y="49882"/>
                    <a:pt x="27303" y="49882"/>
                  </a:cubicBezTo>
                  <a:lnTo>
                    <a:pt x="27303" y="49882"/>
                  </a:lnTo>
                  <a:cubicBezTo>
                    <a:pt x="35707" y="49882"/>
                    <a:pt x="42451" y="43101"/>
                    <a:pt x="42451" y="34770"/>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67"/>
            <p:cNvSpPr/>
            <p:nvPr/>
          </p:nvSpPr>
          <p:spPr>
            <a:xfrm>
              <a:off x="1304225" y="917075"/>
              <a:ext cx="1546400" cy="1565350"/>
            </a:xfrm>
            <a:custGeom>
              <a:avLst/>
              <a:gdLst/>
              <a:ahLst/>
              <a:cxnLst/>
              <a:rect l="l" t="t" r="r" b="b"/>
              <a:pathLst>
                <a:path w="61856" h="62614" fill="none" extrusionOk="0">
                  <a:moveTo>
                    <a:pt x="0" y="31307"/>
                  </a:moveTo>
                  <a:cubicBezTo>
                    <a:pt x="0" y="30585"/>
                    <a:pt x="36" y="29936"/>
                    <a:pt x="108" y="29179"/>
                  </a:cubicBezTo>
                  <a:moveTo>
                    <a:pt x="30946" y="1"/>
                  </a:moveTo>
                  <a:cubicBezTo>
                    <a:pt x="48005" y="1"/>
                    <a:pt x="61855" y="13995"/>
                    <a:pt x="61855" y="31307"/>
                  </a:cubicBezTo>
                  <a:cubicBezTo>
                    <a:pt x="61855" y="39025"/>
                    <a:pt x="59114" y="46094"/>
                    <a:pt x="54497" y="51577"/>
                  </a:cubicBezTo>
                  <a:lnTo>
                    <a:pt x="57599" y="61243"/>
                  </a:lnTo>
                  <a:lnTo>
                    <a:pt x="48582" y="56987"/>
                  </a:lnTo>
                  <a:cubicBezTo>
                    <a:pt x="43605" y="60521"/>
                    <a:pt x="37510" y="62613"/>
                    <a:pt x="30910" y="62613"/>
                  </a:cubicBezTo>
                  <a:cubicBezTo>
                    <a:pt x="13850" y="62613"/>
                    <a:pt x="0" y="48583"/>
                    <a:pt x="0" y="31271"/>
                  </a:cubicBezTo>
                  <a:moveTo>
                    <a:pt x="41153" y="31740"/>
                  </a:moveTo>
                  <a:lnTo>
                    <a:pt x="33723" y="36104"/>
                  </a:lnTo>
                  <a:lnTo>
                    <a:pt x="26293" y="40468"/>
                  </a:lnTo>
                  <a:lnTo>
                    <a:pt x="26293" y="31776"/>
                  </a:lnTo>
                  <a:lnTo>
                    <a:pt x="26293" y="23047"/>
                  </a:lnTo>
                  <a:lnTo>
                    <a:pt x="33723" y="27448"/>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7"/>
            <p:cNvSpPr/>
            <p:nvPr/>
          </p:nvSpPr>
          <p:spPr>
            <a:xfrm>
              <a:off x="1297900" y="908950"/>
              <a:ext cx="658250" cy="691625"/>
            </a:xfrm>
            <a:custGeom>
              <a:avLst/>
              <a:gdLst/>
              <a:ahLst/>
              <a:cxnLst/>
              <a:rect l="l" t="t" r="r" b="b"/>
              <a:pathLst>
                <a:path w="26330" h="27665" extrusionOk="0">
                  <a:moveTo>
                    <a:pt x="26077" y="1"/>
                  </a:moveTo>
                  <a:cubicBezTo>
                    <a:pt x="25536" y="73"/>
                    <a:pt x="24995" y="181"/>
                    <a:pt x="24454" y="326"/>
                  </a:cubicBezTo>
                  <a:lnTo>
                    <a:pt x="24743" y="1624"/>
                  </a:lnTo>
                  <a:cubicBezTo>
                    <a:pt x="25212" y="1516"/>
                    <a:pt x="25789" y="1408"/>
                    <a:pt x="26330" y="1299"/>
                  </a:cubicBezTo>
                  <a:lnTo>
                    <a:pt x="26077" y="1"/>
                  </a:lnTo>
                  <a:close/>
                  <a:moveTo>
                    <a:pt x="22867" y="722"/>
                  </a:moveTo>
                  <a:cubicBezTo>
                    <a:pt x="22326" y="867"/>
                    <a:pt x="21785" y="1047"/>
                    <a:pt x="21316" y="1227"/>
                  </a:cubicBezTo>
                  <a:lnTo>
                    <a:pt x="21713" y="2490"/>
                  </a:lnTo>
                  <a:cubicBezTo>
                    <a:pt x="22218" y="2273"/>
                    <a:pt x="22723" y="2165"/>
                    <a:pt x="23228" y="1985"/>
                  </a:cubicBezTo>
                  <a:lnTo>
                    <a:pt x="22867" y="722"/>
                  </a:lnTo>
                  <a:close/>
                  <a:moveTo>
                    <a:pt x="19729" y="1804"/>
                  </a:moveTo>
                  <a:cubicBezTo>
                    <a:pt x="19224" y="1985"/>
                    <a:pt x="18719" y="2201"/>
                    <a:pt x="18251" y="2417"/>
                  </a:cubicBezTo>
                  <a:lnTo>
                    <a:pt x="18792" y="3644"/>
                  </a:lnTo>
                  <a:cubicBezTo>
                    <a:pt x="19297" y="3427"/>
                    <a:pt x="19765" y="3247"/>
                    <a:pt x="20234" y="2995"/>
                  </a:cubicBezTo>
                  <a:lnTo>
                    <a:pt x="19729" y="1804"/>
                  </a:lnTo>
                  <a:close/>
                  <a:moveTo>
                    <a:pt x="16772" y="3139"/>
                  </a:moveTo>
                  <a:cubicBezTo>
                    <a:pt x="16267" y="3427"/>
                    <a:pt x="15762" y="3680"/>
                    <a:pt x="15329" y="3968"/>
                  </a:cubicBezTo>
                  <a:lnTo>
                    <a:pt x="15978" y="5086"/>
                  </a:lnTo>
                  <a:cubicBezTo>
                    <a:pt x="16447" y="4870"/>
                    <a:pt x="16952" y="4581"/>
                    <a:pt x="17385" y="4329"/>
                  </a:cubicBezTo>
                  <a:lnTo>
                    <a:pt x="16772" y="3139"/>
                  </a:lnTo>
                  <a:close/>
                  <a:moveTo>
                    <a:pt x="13959" y="4870"/>
                  </a:moveTo>
                  <a:lnTo>
                    <a:pt x="12588" y="5808"/>
                  </a:lnTo>
                  <a:lnTo>
                    <a:pt x="13382" y="6854"/>
                  </a:lnTo>
                  <a:cubicBezTo>
                    <a:pt x="13814" y="6529"/>
                    <a:pt x="14247" y="6204"/>
                    <a:pt x="14680" y="5952"/>
                  </a:cubicBezTo>
                  <a:lnTo>
                    <a:pt x="13959" y="4870"/>
                  </a:lnTo>
                  <a:close/>
                  <a:moveTo>
                    <a:pt x="11290" y="6782"/>
                  </a:moveTo>
                  <a:lnTo>
                    <a:pt x="10099" y="7900"/>
                  </a:lnTo>
                  <a:lnTo>
                    <a:pt x="11001" y="8873"/>
                  </a:lnTo>
                  <a:cubicBezTo>
                    <a:pt x="11362" y="8513"/>
                    <a:pt x="11759" y="8152"/>
                    <a:pt x="12155" y="7828"/>
                  </a:cubicBezTo>
                  <a:lnTo>
                    <a:pt x="11290" y="6782"/>
                  </a:lnTo>
                  <a:close/>
                  <a:moveTo>
                    <a:pt x="8909" y="9018"/>
                  </a:moveTo>
                  <a:cubicBezTo>
                    <a:pt x="8512" y="9414"/>
                    <a:pt x="8152" y="9811"/>
                    <a:pt x="7791" y="10208"/>
                  </a:cubicBezTo>
                  <a:lnTo>
                    <a:pt x="8765" y="11074"/>
                  </a:lnTo>
                  <a:cubicBezTo>
                    <a:pt x="9090" y="10713"/>
                    <a:pt x="9450" y="10316"/>
                    <a:pt x="9847" y="9955"/>
                  </a:cubicBezTo>
                  <a:lnTo>
                    <a:pt x="8909" y="9018"/>
                  </a:lnTo>
                  <a:close/>
                  <a:moveTo>
                    <a:pt x="6709" y="11470"/>
                  </a:moveTo>
                  <a:cubicBezTo>
                    <a:pt x="6348" y="11903"/>
                    <a:pt x="6024" y="12336"/>
                    <a:pt x="5699" y="12805"/>
                  </a:cubicBezTo>
                  <a:lnTo>
                    <a:pt x="6781" y="13562"/>
                  </a:lnTo>
                  <a:cubicBezTo>
                    <a:pt x="7106" y="13129"/>
                    <a:pt x="7430" y="12697"/>
                    <a:pt x="7755" y="12300"/>
                  </a:cubicBezTo>
                  <a:lnTo>
                    <a:pt x="6709" y="11470"/>
                  </a:lnTo>
                  <a:close/>
                  <a:moveTo>
                    <a:pt x="4798" y="14139"/>
                  </a:moveTo>
                  <a:cubicBezTo>
                    <a:pt x="4509" y="14608"/>
                    <a:pt x="4221" y="15113"/>
                    <a:pt x="3968" y="15546"/>
                  </a:cubicBezTo>
                  <a:lnTo>
                    <a:pt x="5086" y="16195"/>
                  </a:lnTo>
                  <a:cubicBezTo>
                    <a:pt x="5339" y="15762"/>
                    <a:pt x="5627" y="15293"/>
                    <a:pt x="5916" y="14861"/>
                  </a:cubicBezTo>
                  <a:lnTo>
                    <a:pt x="4798" y="14139"/>
                  </a:lnTo>
                  <a:close/>
                  <a:moveTo>
                    <a:pt x="3138" y="16989"/>
                  </a:moveTo>
                  <a:cubicBezTo>
                    <a:pt x="2886" y="17493"/>
                    <a:pt x="2634" y="17998"/>
                    <a:pt x="2417" y="18467"/>
                  </a:cubicBezTo>
                  <a:lnTo>
                    <a:pt x="3643" y="19008"/>
                  </a:lnTo>
                  <a:cubicBezTo>
                    <a:pt x="3860" y="18539"/>
                    <a:pt x="4076" y="18071"/>
                    <a:pt x="4329" y="17566"/>
                  </a:cubicBezTo>
                  <a:lnTo>
                    <a:pt x="3138" y="16989"/>
                  </a:lnTo>
                  <a:close/>
                  <a:moveTo>
                    <a:pt x="1804" y="20018"/>
                  </a:moveTo>
                  <a:cubicBezTo>
                    <a:pt x="1624" y="20523"/>
                    <a:pt x="1407" y="20992"/>
                    <a:pt x="1263" y="21533"/>
                  </a:cubicBezTo>
                  <a:lnTo>
                    <a:pt x="2525" y="21966"/>
                  </a:lnTo>
                  <a:cubicBezTo>
                    <a:pt x="2706" y="21461"/>
                    <a:pt x="2886" y="20956"/>
                    <a:pt x="2994" y="20451"/>
                  </a:cubicBezTo>
                  <a:lnTo>
                    <a:pt x="1804" y="20018"/>
                  </a:lnTo>
                  <a:close/>
                  <a:moveTo>
                    <a:pt x="794" y="22976"/>
                  </a:moveTo>
                  <a:cubicBezTo>
                    <a:pt x="614" y="23481"/>
                    <a:pt x="542" y="24022"/>
                    <a:pt x="397" y="24563"/>
                  </a:cubicBezTo>
                  <a:lnTo>
                    <a:pt x="1696" y="24851"/>
                  </a:lnTo>
                  <a:cubicBezTo>
                    <a:pt x="1840" y="24310"/>
                    <a:pt x="1984" y="23805"/>
                    <a:pt x="2056" y="23336"/>
                  </a:cubicBezTo>
                  <a:lnTo>
                    <a:pt x="794" y="22976"/>
                  </a:lnTo>
                  <a:close/>
                  <a:moveTo>
                    <a:pt x="217" y="25933"/>
                  </a:moveTo>
                  <a:cubicBezTo>
                    <a:pt x="109" y="26474"/>
                    <a:pt x="37" y="27015"/>
                    <a:pt x="1" y="27556"/>
                  </a:cubicBezTo>
                  <a:lnTo>
                    <a:pt x="1299" y="27664"/>
                  </a:lnTo>
                  <a:cubicBezTo>
                    <a:pt x="1335" y="27196"/>
                    <a:pt x="1443" y="26655"/>
                    <a:pt x="1515" y="26150"/>
                  </a:cubicBezTo>
                  <a:lnTo>
                    <a:pt x="217" y="25933"/>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7"/>
            <p:cNvSpPr/>
            <p:nvPr/>
          </p:nvSpPr>
          <p:spPr>
            <a:xfrm>
              <a:off x="1991300" y="895425"/>
              <a:ext cx="55925" cy="37900"/>
            </a:xfrm>
            <a:custGeom>
              <a:avLst/>
              <a:gdLst/>
              <a:ahLst/>
              <a:cxnLst/>
              <a:rect l="l" t="t" r="r" b="b"/>
              <a:pathLst>
                <a:path w="2237" h="1516" extrusionOk="0">
                  <a:moveTo>
                    <a:pt x="2128" y="1"/>
                  </a:moveTo>
                  <a:cubicBezTo>
                    <a:pt x="1407" y="37"/>
                    <a:pt x="686" y="145"/>
                    <a:pt x="0" y="217"/>
                  </a:cubicBezTo>
                  <a:lnTo>
                    <a:pt x="217" y="1516"/>
                  </a:lnTo>
                  <a:cubicBezTo>
                    <a:pt x="866" y="1444"/>
                    <a:pt x="1551" y="1408"/>
                    <a:pt x="2236" y="1299"/>
                  </a:cubicBezTo>
                  <a:lnTo>
                    <a:pt x="2128" y="1"/>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6" name="Google Shape;866;p67"/>
          <p:cNvSpPr txBox="1">
            <a:spLocks noGrp="1"/>
          </p:cNvSpPr>
          <p:nvPr>
            <p:ph type="subTitle" idx="1"/>
          </p:nvPr>
        </p:nvSpPr>
        <p:spPr>
          <a:xfrm>
            <a:off x="3390900" y="1590675"/>
            <a:ext cx="4676700" cy="466800"/>
          </a:xfrm>
          <a:prstGeom prst="rect">
            <a:avLst/>
          </a:prstGeom>
        </p:spPr>
        <p:txBody>
          <a:bodyPr spcFirstLastPara="1" wrap="square" lIns="0" tIns="0" rIns="0" bIns="0" anchor="t" anchorCtr="0">
            <a:noAutofit/>
          </a:bodyPr>
          <a:lstStyle>
            <a:lvl1pPr lvl="0" rtl="0">
              <a:spcBef>
                <a:spcPts val="0"/>
              </a:spcBef>
              <a:spcAft>
                <a:spcPts val="0"/>
              </a:spcAft>
              <a:buNone/>
              <a:defRPr>
                <a:solidFill>
                  <a:schemeClr val="accent2"/>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867" name="Google Shape;867;p67"/>
          <p:cNvSpPr txBox="1">
            <a:spLocks noGrp="1"/>
          </p:cNvSpPr>
          <p:nvPr>
            <p:ph type="title"/>
          </p:nvPr>
        </p:nvSpPr>
        <p:spPr>
          <a:xfrm>
            <a:off x="3419475" y="2085975"/>
            <a:ext cx="4648200" cy="19239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868" name="Google Shape;868;p67"/>
          <p:cNvSpPr/>
          <p:nvPr/>
        </p:nvSpPr>
        <p:spPr>
          <a:xfrm>
            <a:off x="7083811" y="-60272"/>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Question–Purple">
  <p:cSld name="CUSTOM_3_1_1_1_1">
    <p:spTree>
      <p:nvGrpSpPr>
        <p:cNvPr id="1" name="Shape 869"/>
        <p:cNvGrpSpPr/>
        <p:nvPr/>
      </p:nvGrpSpPr>
      <p:grpSpPr>
        <a:xfrm>
          <a:off x="0" y="0"/>
          <a:ext cx="0" cy="0"/>
          <a:chOff x="0" y="0"/>
          <a:chExt cx="0" cy="0"/>
        </a:xfrm>
      </p:grpSpPr>
      <p:grpSp>
        <p:nvGrpSpPr>
          <p:cNvPr id="870" name="Google Shape;870;p68"/>
          <p:cNvGrpSpPr/>
          <p:nvPr/>
        </p:nvGrpSpPr>
        <p:grpSpPr>
          <a:xfrm>
            <a:off x="943028" y="1535321"/>
            <a:ext cx="2171302" cy="2072871"/>
            <a:chOff x="1297900" y="386000"/>
            <a:chExt cx="5071950" cy="4842025"/>
          </a:xfrm>
        </p:grpSpPr>
        <p:sp>
          <p:nvSpPr>
            <p:cNvPr id="871" name="Google Shape;871;p68"/>
            <p:cNvSpPr/>
            <p:nvPr/>
          </p:nvSpPr>
          <p:spPr>
            <a:xfrm>
              <a:off x="1527825" y="386000"/>
              <a:ext cx="4842025" cy="4842025"/>
            </a:xfrm>
            <a:custGeom>
              <a:avLst/>
              <a:gdLst/>
              <a:ahLst/>
              <a:cxnLst/>
              <a:rect l="l" t="t" r="r" b="b"/>
              <a:pathLst>
                <a:path w="193681" h="193681" extrusionOk="0">
                  <a:moveTo>
                    <a:pt x="96841" y="0"/>
                  </a:moveTo>
                  <a:cubicBezTo>
                    <a:pt x="43353" y="0"/>
                    <a:pt x="1" y="43353"/>
                    <a:pt x="1" y="96840"/>
                  </a:cubicBezTo>
                  <a:cubicBezTo>
                    <a:pt x="1" y="150292"/>
                    <a:pt x="43353" y="193680"/>
                    <a:pt x="96841" y="193680"/>
                  </a:cubicBezTo>
                  <a:cubicBezTo>
                    <a:pt x="150292" y="193680"/>
                    <a:pt x="193681" y="150292"/>
                    <a:pt x="193681" y="96840"/>
                  </a:cubicBezTo>
                  <a:cubicBezTo>
                    <a:pt x="193681" y="43317"/>
                    <a:pt x="150292" y="0"/>
                    <a:pt x="968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68"/>
            <p:cNvSpPr/>
            <p:nvPr/>
          </p:nvSpPr>
          <p:spPr>
            <a:xfrm>
              <a:off x="2048100" y="1597850"/>
              <a:ext cx="3300150" cy="2844800"/>
            </a:xfrm>
            <a:custGeom>
              <a:avLst/>
              <a:gdLst/>
              <a:ahLst/>
              <a:cxnLst/>
              <a:rect l="l" t="t" r="r" b="b"/>
              <a:pathLst>
                <a:path w="132006" h="113792" fill="none" extrusionOk="0">
                  <a:moveTo>
                    <a:pt x="131970" y="16519"/>
                  </a:moveTo>
                  <a:lnTo>
                    <a:pt x="131970" y="3607"/>
                  </a:lnTo>
                  <a:cubicBezTo>
                    <a:pt x="131970" y="1623"/>
                    <a:pt x="130347" y="0"/>
                    <a:pt x="128363" y="0"/>
                  </a:cubicBezTo>
                  <a:lnTo>
                    <a:pt x="39422" y="0"/>
                  </a:lnTo>
                  <a:moveTo>
                    <a:pt x="41586" y="113503"/>
                  </a:moveTo>
                  <a:lnTo>
                    <a:pt x="90385" y="113503"/>
                  </a:lnTo>
                  <a:moveTo>
                    <a:pt x="86634" y="113792"/>
                  </a:moveTo>
                  <a:cubicBezTo>
                    <a:pt x="85479" y="113287"/>
                    <a:pt x="84073" y="112602"/>
                    <a:pt x="83207" y="112169"/>
                  </a:cubicBezTo>
                  <a:cubicBezTo>
                    <a:pt x="81764" y="111339"/>
                    <a:pt x="81476" y="111267"/>
                    <a:pt x="80935" y="108490"/>
                  </a:cubicBezTo>
                  <a:cubicBezTo>
                    <a:pt x="80322" y="105497"/>
                    <a:pt x="80827" y="99473"/>
                    <a:pt x="80610" y="96696"/>
                  </a:cubicBezTo>
                  <a:moveTo>
                    <a:pt x="51324" y="96552"/>
                  </a:moveTo>
                  <a:cubicBezTo>
                    <a:pt x="51071" y="99293"/>
                    <a:pt x="51576" y="105497"/>
                    <a:pt x="50999" y="108490"/>
                  </a:cubicBezTo>
                  <a:cubicBezTo>
                    <a:pt x="50458" y="111267"/>
                    <a:pt x="50062" y="111339"/>
                    <a:pt x="48619" y="112169"/>
                  </a:cubicBezTo>
                  <a:cubicBezTo>
                    <a:pt x="47789" y="112602"/>
                    <a:pt x="46383" y="113251"/>
                    <a:pt x="45229" y="113720"/>
                  </a:cubicBezTo>
                  <a:moveTo>
                    <a:pt x="0" y="80827"/>
                  </a:moveTo>
                  <a:lnTo>
                    <a:pt x="0" y="91935"/>
                  </a:lnTo>
                  <a:cubicBezTo>
                    <a:pt x="0" y="94063"/>
                    <a:pt x="2164" y="96480"/>
                    <a:pt x="4329" y="96480"/>
                  </a:cubicBezTo>
                  <a:lnTo>
                    <a:pt x="128580" y="96480"/>
                  </a:lnTo>
                  <a:cubicBezTo>
                    <a:pt x="130708" y="96480"/>
                    <a:pt x="132006" y="94244"/>
                    <a:pt x="132006" y="92116"/>
                  </a:cubicBezTo>
                  <a:lnTo>
                    <a:pt x="132006" y="80827"/>
                  </a:lnTo>
                  <a:moveTo>
                    <a:pt x="0" y="42559"/>
                  </a:moveTo>
                  <a:lnTo>
                    <a:pt x="0" y="80863"/>
                  </a:lnTo>
                  <a:lnTo>
                    <a:pt x="131970" y="80863"/>
                  </a:lnTo>
                  <a:lnTo>
                    <a:pt x="131970" y="4970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68"/>
            <p:cNvSpPr/>
            <p:nvPr/>
          </p:nvSpPr>
          <p:spPr>
            <a:xfrm>
              <a:off x="4369025" y="2001800"/>
              <a:ext cx="1375975" cy="1100075"/>
            </a:xfrm>
            <a:custGeom>
              <a:avLst/>
              <a:gdLst/>
              <a:ahLst/>
              <a:cxnLst/>
              <a:rect l="l" t="t" r="r" b="b"/>
              <a:pathLst>
                <a:path w="55039" h="44003" fill="none" extrusionOk="0">
                  <a:moveTo>
                    <a:pt x="55038" y="0"/>
                  </a:moveTo>
                  <a:lnTo>
                    <a:pt x="0" y="0"/>
                  </a:lnTo>
                  <a:lnTo>
                    <a:pt x="0" y="33507"/>
                  </a:lnTo>
                  <a:lnTo>
                    <a:pt x="8728" y="33507"/>
                  </a:lnTo>
                  <a:lnTo>
                    <a:pt x="8728" y="44002"/>
                  </a:lnTo>
                  <a:lnTo>
                    <a:pt x="20162" y="33507"/>
                  </a:lnTo>
                  <a:lnTo>
                    <a:pt x="55038" y="33507"/>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68"/>
            <p:cNvSpPr/>
            <p:nvPr/>
          </p:nvSpPr>
          <p:spPr>
            <a:xfrm>
              <a:off x="4642225" y="2330900"/>
              <a:ext cx="825950" cy="211025"/>
            </a:xfrm>
            <a:custGeom>
              <a:avLst/>
              <a:gdLst/>
              <a:ahLst/>
              <a:cxnLst/>
              <a:rect l="l" t="t" r="r" b="b"/>
              <a:pathLst>
                <a:path w="33038" h="8441" fill="none" extrusionOk="0">
                  <a:moveTo>
                    <a:pt x="0" y="8441"/>
                  </a:moveTo>
                  <a:lnTo>
                    <a:pt x="33038" y="8441"/>
                  </a:lnTo>
                  <a:moveTo>
                    <a:pt x="0" y="1"/>
                  </a:moveTo>
                  <a:lnTo>
                    <a:pt x="33038" y="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68"/>
            <p:cNvSpPr/>
            <p:nvPr/>
          </p:nvSpPr>
          <p:spPr>
            <a:xfrm>
              <a:off x="1985875" y="774600"/>
              <a:ext cx="2925975" cy="4283900"/>
            </a:xfrm>
            <a:custGeom>
              <a:avLst/>
              <a:gdLst/>
              <a:ahLst/>
              <a:cxnLst/>
              <a:rect l="l" t="t" r="r" b="b"/>
              <a:pathLst>
                <a:path w="117039" h="171356" fill="none" extrusionOk="0">
                  <a:moveTo>
                    <a:pt x="10641" y="166631"/>
                  </a:moveTo>
                  <a:lnTo>
                    <a:pt x="10641" y="145351"/>
                  </a:lnTo>
                  <a:lnTo>
                    <a:pt x="26943" y="139436"/>
                  </a:lnTo>
                  <a:lnTo>
                    <a:pt x="26943" y="160680"/>
                  </a:lnTo>
                  <a:moveTo>
                    <a:pt x="26943" y="160608"/>
                  </a:moveTo>
                  <a:cubicBezTo>
                    <a:pt x="26943" y="163529"/>
                    <a:pt x="24526" y="165910"/>
                    <a:pt x="21605" y="165910"/>
                  </a:cubicBezTo>
                  <a:cubicBezTo>
                    <a:pt x="18684" y="165910"/>
                    <a:pt x="16303" y="163529"/>
                    <a:pt x="16303" y="160608"/>
                  </a:cubicBezTo>
                  <a:cubicBezTo>
                    <a:pt x="16303" y="157650"/>
                    <a:pt x="18684" y="155270"/>
                    <a:pt x="21605" y="155270"/>
                  </a:cubicBezTo>
                  <a:cubicBezTo>
                    <a:pt x="24526" y="155270"/>
                    <a:pt x="26943" y="157650"/>
                    <a:pt x="26943" y="160608"/>
                  </a:cubicBezTo>
                  <a:close/>
                  <a:moveTo>
                    <a:pt x="10641" y="166054"/>
                  </a:moveTo>
                  <a:cubicBezTo>
                    <a:pt x="10641" y="168975"/>
                    <a:pt x="8260" y="171356"/>
                    <a:pt x="5339" y="171356"/>
                  </a:cubicBezTo>
                  <a:cubicBezTo>
                    <a:pt x="2417" y="171356"/>
                    <a:pt x="1" y="168975"/>
                    <a:pt x="1" y="166054"/>
                  </a:cubicBezTo>
                  <a:cubicBezTo>
                    <a:pt x="1" y="163133"/>
                    <a:pt x="2417" y="160716"/>
                    <a:pt x="5339" y="160716"/>
                  </a:cubicBezTo>
                  <a:cubicBezTo>
                    <a:pt x="8260" y="160716"/>
                    <a:pt x="10641" y="163133"/>
                    <a:pt x="10641" y="166054"/>
                  </a:cubicBezTo>
                  <a:close/>
                  <a:moveTo>
                    <a:pt x="116245" y="20487"/>
                  </a:moveTo>
                  <a:lnTo>
                    <a:pt x="104307" y="10316"/>
                  </a:lnTo>
                  <a:moveTo>
                    <a:pt x="95362" y="10424"/>
                  </a:moveTo>
                  <a:lnTo>
                    <a:pt x="83496" y="20487"/>
                  </a:lnTo>
                  <a:moveTo>
                    <a:pt x="83496" y="1"/>
                  </a:moveTo>
                  <a:lnTo>
                    <a:pt x="99871" y="13923"/>
                  </a:lnTo>
                  <a:lnTo>
                    <a:pt x="116245" y="1"/>
                  </a:lnTo>
                  <a:moveTo>
                    <a:pt x="117038" y="21100"/>
                  </a:moveTo>
                  <a:lnTo>
                    <a:pt x="82739" y="21100"/>
                  </a:lnTo>
                  <a:lnTo>
                    <a:pt x="82739" y="181"/>
                  </a:lnTo>
                  <a:lnTo>
                    <a:pt x="117038" y="181"/>
                  </a:lnTo>
                  <a:lnTo>
                    <a:pt x="117038" y="21100"/>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8"/>
            <p:cNvSpPr/>
            <p:nvPr/>
          </p:nvSpPr>
          <p:spPr>
            <a:xfrm>
              <a:off x="2839775" y="1847600"/>
              <a:ext cx="1364250" cy="1587900"/>
            </a:xfrm>
            <a:custGeom>
              <a:avLst/>
              <a:gdLst/>
              <a:ahLst/>
              <a:cxnLst/>
              <a:rect l="l" t="t" r="r" b="b"/>
              <a:pathLst>
                <a:path w="54570" h="63516" fill="none" extrusionOk="0">
                  <a:moveTo>
                    <a:pt x="19945" y="9486"/>
                  </a:moveTo>
                  <a:cubicBezTo>
                    <a:pt x="19801" y="8873"/>
                    <a:pt x="19729" y="8260"/>
                    <a:pt x="19729" y="7575"/>
                  </a:cubicBezTo>
                  <a:cubicBezTo>
                    <a:pt x="19729" y="3391"/>
                    <a:pt x="23119" y="1"/>
                    <a:pt x="27303" y="1"/>
                  </a:cubicBezTo>
                  <a:cubicBezTo>
                    <a:pt x="31487" y="1"/>
                    <a:pt x="34877" y="3391"/>
                    <a:pt x="34877" y="7575"/>
                  </a:cubicBezTo>
                  <a:cubicBezTo>
                    <a:pt x="34877" y="8260"/>
                    <a:pt x="34805" y="8945"/>
                    <a:pt x="34625" y="9523"/>
                  </a:cubicBezTo>
                  <a:moveTo>
                    <a:pt x="12155" y="28710"/>
                  </a:moveTo>
                  <a:lnTo>
                    <a:pt x="12155" y="22687"/>
                  </a:lnTo>
                  <a:cubicBezTo>
                    <a:pt x="12155" y="14356"/>
                    <a:pt x="18936" y="7575"/>
                    <a:pt x="27303" y="7575"/>
                  </a:cubicBezTo>
                  <a:cubicBezTo>
                    <a:pt x="35707" y="7575"/>
                    <a:pt x="42451" y="14356"/>
                    <a:pt x="42451" y="22687"/>
                  </a:cubicBezTo>
                  <a:lnTo>
                    <a:pt x="42451" y="28710"/>
                  </a:lnTo>
                  <a:lnTo>
                    <a:pt x="30333" y="28710"/>
                  </a:lnTo>
                  <a:cubicBezTo>
                    <a:pt x="23624" y="28710"/>
                    <a:pt x="18214" y="23300"/>
                    <a:pt x="18214" y="16628"/>
                  </a:cubicBezTo>
                  <a:moveTo>
                    <a:pt x="42451" y="25717"/>
                  </a:moveTo>
                  <a:lnTo>
                    <a:pt x="45733" y="25717"/>
                  </a:lnTo>
                  <a:cubicBezTo>
                    <a:pt x="46455" y="25717"/>
                    <a:pt x="46996" y="26294"/>
                    <a:pt x="46996" y="26979"/>
                  </a:cubicBezTo>
                  <a:lnTo>
                    <a:pt x="46996" y="34986"/>
                  </a:lnTo>
                  <a:cubicBezTo>
                    <a:pt x="46996" y="36537"/>
                    <a:pt x="45733" y="37799"/>
                    <a:pt x="44146" y="37799"/>
                  </a:cubicBezTo>
                  <a:lnTo>
                    <a:pt x="42451" y="37799"/>
                  </a:lnTo>
                  <a:moveTo>
                    <a:pt x="12155" y="25717"/>
                  </a:moveTo>
                  <a:lnTo>
                    <a:pt x="8873" y="25717"/>
                  </a:lnTo>
                  <a:cubicBezTo>
                    <a:pt x="8151" y="25717"/>
                    <a:pt x="7610" y="26294"/>
                    <a:pt x="7610" y="26979"/>
                  </a:cubicBezTo>
                  <a:lnTo>
                    <a:pt x="7610" y="34986"/>
                  </a:lnTo>
                  <a:cubicBezTo>
                    <a:pt x="7610" y="36537"/>
                    <a:pt x="8873" y="37799"/>
                    <a:pt x="10460" y="37799"/>
                  </a:cubicBezTo>
                  <a:lnTo>
                    <a:pt x="12155" y="37799"/>
                  </a:lnTo>
                  <a:moveTo>
                    <a:pt x="31848" y="57456"/>
                  </a:moveTo>
                  <a:lnTo>
                    <a:pt x="31848" y="63479"/>
                  </a:lnTo>
                  <a:moveTo>
                    <a:pt x="22759" y="57456"/>
                  </a:moveTo>
                  <a:lnTo>
                    <a:pt x="22759" y="63479"/>
                  </a:lnTo>
                  <a:moveTo>
                    <a:pt x="54570" y="63479"/>
                  </a:moveTo>
                  <a:cubicBezTo>
                    <a:pt x="54570" y="58466"/>
                    <a:pt x="50530" y="54426"/>
                    <a:pt x="45481" y="54426"/>
                  </a:cubicBezTo>
                  <a:lnTo>
                    <a:pt x="40756" y="54426"/>
                  </a:lnTo>
                  <a:cubicBezTo>
                    <a:pt x="38304" y="54426"/>
                    <a:pt x="36356" y="52478"/>
                    <a:pt x="36356" y="50062"/>
                  </a:cubicBezTo>
                  <a:lnTo>
                    <a:pt x="36356" y="46852"/>
                  </a:lnTo>
                  <a:moveTo>
                    <a:pt x="18214" y="46888"/>
                  </a:moveTo>
                  <a:lnTo>
                    <a:pt x="18214" y="50098"/>
                  </a:lnTo>
                  <a:cubicBezTo>
                    <a:pt x="18214" y="52478"/>
                    <a:pt x="16267" y="54462"/>
                    <a:pt x="13814" y="54462"/>
                  </a:cubicBezTo>
                  <a:lnTo>
                    <a:pt x="9089" y="54462"/>
                  </a:lnTo>
                  <a:cubicBezTo>
                    <a:pt x="4076" y="54462"/>
                    <a:pt x="0" y="58538"/>
                    <a:pt x="0" y="63515"/>
                  </a:cubicBezTo>
                  <a:moveTo>
                    <a:pt x="34264" y="39494"/>
                  </a:moveTo>
                  <a:cubicBezTo>
                    <a:pt x="32497" y="41406"/>
                    <a:pt x="29972" y="42560"/>
                    <a:pt x="27231" y="42560"/>
                  </a:cubicBezTo>
                  <a:cubicBezTo>
                    <a:pt x="24273" y="42560"/>
                    <a:pt x="21677" y="41262"/>
                    <a:pt x="19909" y="39170"/>
                  </a:cubicBezTo>
                  <a:moveTo>
                    <a:pt x="17024" y="53705"/>
                  </a:moveTo>
                  <a:cubicBezTo>
                    <a:pt x="19693" y="56049"/>
                    <a:pt x="23191" y="57492"/>
                    <a:pt x="27015" y="57492"/>
                  </a:cubicBezTo>
                  <a:cubicBezTo>
                    <a:pt x="30874" y="57492"/>
                    <a:pt x="34336" y="56085"/>
                    <a:pt x="37005" y="53741"/>
                  </a:cubicBezTo>
                  <a:moveTo>
                    <a:pt x="12155" y="34770"/>
                  </a:moveTo>
                  <a:lnTo>
                    <a:pt x="12155" y="34770"/>
                  </a:lnTo>
                  <a:cubicBezTo>
                    <a:pt x="12155" y="43101"/>
                    <a:pt x="18936" y="49882"/>
                    <a:pt x="27303" y="49882"/>
                  </a:cubicBezTo>
                  <a:lnTo>
                    <a:pt x="27303" y="49882"/>
                  </a:lnTo>
                  <a:cubicBezTo>
                    <a:pt x="35707" y="49882"/>
                    <a:pt x="42451" y="43101"/>
                    <a:pt x="42451" y="34770"/>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68"/>
            <p:cNvSpPr/>
            <p:nvPr/>
          </p:nvSpPr>
          <p:spPr>
            <a:xfrm>
              <a:off x="1304225" y="917075"/>
              <a:ext cx="1546400" cy="1565350"/>
            </a:xfrm>
            <a:custGeom>
              <a:avLst/>
              <a:gdLst/>
              <a:ahLst/>
              <a:cxnLst/>
              <a:rect l="l" t="t" r="r" b="b"/>
              <a:pathLst>
                <a:path w="61856" h="62614" fill="none" extrusionOk="0">
                  <a:moveTo>
                    <a:pt x="0" y="31307"/>
                  </a:moveTo>
                  <a:cubicBezTo>
                    <a:pt x="0" y="30585"/>
                    <a:pt x="36" y="29936"/>
                    <a:pt x="108" y="29179"/>
                  </a:cubicBezTo>
                  <a:moveTo>
                    <a:pt x="30946" y="1"/>
                  </a:moveTo>
                  <a:cubicBezTo>
                    <a:pt x="48005" y="1"/>
                    <a:pt x="61855" y="13995"/>
                    <a:pt x="61855" y="31307"/>
                  </a:cubicBezTo>
                  <a:cubicBezTo>
                    <a:pt x="61855" y="39025"/>
                    <a:pt x="59114" y="46094"/>
                    <a:pt x="54497" y="51577"/>
                  </a:cubicBezTo>
                  <a:lnTo>
                    <a:pt x="57599" y="61243"/>
                  </a:lnTo>
                  <a:lnTo>
                    <a:pt x="48582" y="56987"/>
                  </a:lnTo>
                  <a:cubicBezTo>
                    <a:pt x="43605" y="60521"/>
                    <a:pt x="37510" y="62613"/>
                    <a:pt x="30910" y="62613"/>
                  </a:cubicBezTo>
                  <a:cubicBezTo>
                    <a:pt x="13850" y="62613"/>
                    <a:pt x="0" y="48583"/>
                    <a:pt x="0" y="31271"/>
                  </a:cubicBezTo>
                  <a:moveTo>
                    <a:pt x="41153" y="31740"/>
                  </a:moveTo>
                  <a:lnTo>
                    <a:pt x="33723" y="36104"/>
                  </a:lnTo>
                  <a:lnTo>
                    <a:pt x="26293" y="40468"/>
                  </a:lnTo>
                  <a:lnTo>
                    <a:pt x="26293" y="31776"/>
                  </a:lnTo>
                  <a:lnTo>
                    <a:pt x="26293" y="23047"/>
                  </a:lnTo>
                  <a:lnTo>
                    <a:pt x="33723" y="27448"/>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68"/>
            <p:cNvSpPr/>
            <p:nvPr/>
          </p:nvSpPr>
          <p:spPr>
            <a:xfrm>
              <a:off x="1297900" y="908950"/>
              <a:ext cx="658250" cy="691625"/>
            </a:xfrm>
            <a:custGeom>
              <a:avLst/>
              <a:gdLst/>
              <a:ahLst/>
              <a:cxnLst/>
              <a:rect l="l" t="t" r="r" b="b"/>
              <a:pathLst>
                <a:path w="26330" h="27665" extrusionOk="0">
                  <a:moveTo>
                    <a:pt x="26077" y="1"/>
                  </a:moveTo>
                  <a:cubicBezTo>
                    <a:pt x="25536" y="73"/>
                    <a:pt x="24995" y="181"/>
                    <a:pt x="24454" y="326"/>
                  </a:cubicBezTo>
                  <a:lnTo>
                    <a:pt x="24743" y="1624"/>
                  </a:lnTo>
                  <a:cubicBezTo>
                    <a:pt x="25212" y="1516"/>
                    <a:pt x="25789" y="1408"/>
                    <a:pt x="26330" y="1299"/>
                  </a:cubicBezTo>
                  <a:lnTo>
                    <a:pt x="26077" y="1"/>
                  </a:lnTo>
                  <a:close/>
                  <a:moveTo>
                    <a:pt x="22867" y="722"/>
                  </a:moveTo>
                  <a:cubicBezTo>
                    <a:pt x="22326" y="867"/>
                    <a:pt x="21785" y="1047"/>
                    <a:pt x="21316" y="1227"/>
                  </a:cubicBezTo>
                  <a:lnTo>
                    <a:pt x="21713" y="2490"/>
                  </a:lnTo>
                  <a:cubicBezTo>
                    <a:pt x="22218" y="2273"/>
                    <a:pt x="22723" y="2165"/>
                    <a:pt x="23228" y="1985"/>
                  </a:cubicBezTo>
                  <a:lnTo>
                    <a:pt x="22867" y="722"/>
                  </a:lnTo>
                  <a:close/>
                  <a:moveTo>
                    <a:pt x="19729" y="1804"/>
                  </a:moveTo>
                  <a:cubicBezTo>
                    <a:pt x="19224" y="1985"/>
                    <a:pt x="18719" y="2201"/>
                    <a:pt x="18251" y="2417"/>
                  </a:cubicBezTo>
                  <a:lnTo>
                    <a:pt x="18792" y="3644"/>
                  </a:lnTo>
                  <a:cubicBezTo>
                    <a:pt x="19297" y="3427"/>
                    <a:pt x="19765" y="3247"/>
                    <a:pt x="20234" y="2995"/>
                  </a:cubicBezTo>
                  <a:lnTo>
                    <a:pt x="19729" y="1804"/>
                  </a:lnTo>
                  <a:close/>
                  <a:moveTo>
                    <a:pt x="16772" y="3139"/>
                  </a:moveTo>
                  <a:cubicBezTo>
                    <a:pt x="16267" y="3427"/>
                    <a:pt x="15762" y="3680"/>
                    <a:pt x="15329" y="3968"/>
                  </a:cubicBezTo>
                  <a:lnTo>
                    <a:pt x="15978" y="5086"/>
                  </a:lnTo>
                  <a:cubicBezTo>
                    <a:pt x="16447" y="4870"/>
                    <a:pt x="16952" y="4581"/>
                    <a:pt x="17385" y="4329"/>
                  </a:cubicBezTo>
                  <a:lnTo>
                    <a:pt x="16772" y="3139"/>
                  </a:lnTo>
                  <a:close/>
                  <a:moveTo>
                    <a:pt x="13959" y="4870"/>
                  </a:moveTo>
                  <a:lnTo>
                    <a:pt x="12588" y="5808"/>
                  </a:lnTo>
                  <a:lnTo>
                    <a:pt x="13382" y="6854"/>
                  </a:lnTo>
                  <a:cubicBezTo>
                    <a:pt x="13814" y="6529"/>
                    <a:pt x="14247" y="6204"/>
                    <a:pt x="14680" y="5952"/>
                  </a:cubicBezTo>
                  <a:lnTo>
                    <a:pt x="13959" y="4870"/>
                  </a:lnTo>
                  <a:close/>
                  <a:moveTo>
                    <a:pt x="11290" y="6782"/>
                  </a:moveTo>
                  <a:lnTo>
                    <a:pt x="10099" y="7900"/>
                  </a:lnTo>
                  <a:lnTo>
                    <a:pt x="11001" y="8873"/>
                  </a:lnTo>
                  <a:cubicBezTo>
                    <a:pt x="11362" y="8513"/>
                    <a:pt x="11759" y="8152"/>
                    <a:pt x="12155" y="7828"/>
                  </a:cubicBezTo>
                  <a:lnTo>
                    <a:pt x="11290" y="6782"/>
                  </a:lnTo>
                  <a:close/>
                  <a:moveTo>
                    <a:pt x="8909" y="9018"/>
                  </a:moveTo>
                  <a:cubicBezTo>
                    <a:pt x="8512" y="9414"/>
                    <a:pt x="8152" y="9811"/>
                    <a:pt x="7791" y="10208"/>
                  </a:cubicBezTo>
                  <a:lnTo>
                    <a:pt x="8765" y="11074"/>
                  </a:lnTo>
                  <a:cubicBezTo>
                    <a:pt x="9090" y="10713"/>
                    <a:pt x="9450" y="10316"/>
                    <a:pt x="9847" y="9955"/>
                  </a:cubicBezTo>
                  <a:lnTo>
                    <a:pt x="8909" y="9018"/>
                  </a:lnTo>
                  <a:close/>
                  <a:moveTo>
                    <a:pt x="6709" y="11470"/>
                  </a:moveTo>
                  <a:cubicBezTo>
                    <a:pt x="6348" y="11903"/>
                    <a:pt x="6024" y="12336"/>
                    <a:pt x="5699" y="12805"/>
                  </a:cubicBezTo>
                  <a:lnTo>
                    <a:pt x="6781" y="13562"/>
                  </a:lnTo>
                  <a:cubicBezTo>
                    <a:pt x="7106" y="13129"/>
                    <a:pt x="7430" y="12697"/>
                    <a:pt x="7755" y="12300"/>
                  </a:cubicBezTo>
                  <a:lnTo>
                    <a:pt x="6709" y="11470"/>
                  </a:lnTo>
                  <a:close/>
                  <a:moveTo>
                    <a:pt x="4798" y="14139"/>
                  </a:moveTo>
                  <a:cubicBezTo>
                    <a:pt x="4509" y="14608"/>
                    <a:pt x="4221" y="15113"/>
                    <a:pt x="3968" y="15546"/>
                  </a:cubicBezTo>
                  <a:lnTo>
                    <a:pt x="5086" y="16195"/>
                  </a:lnTo>
                  <a:cubicBezTo>
                    <a:pt x="5339" y="15762"/>
                    <a:pt x="5627" y="15293"/>
                    <a:pt x="5916" y="14861"/>
                  </a:cubicBezTo>
                  <a:lnTo>
                    <a:pt x="4798" y="14139"/>
                  </a:lnTo>
                  <a:close/>
                  <a:moveTo>
                    <a:pt x="3138" y="16989"/>
                  </a:moveTo>
                  <a:cubicBezTo>
                    <a:pt x="2886" y="17493"/>
                    <a:pt x="2634" y="17998"/>
                    <a:pt x="2417" y="18467"/>
                  </a:cubicBezTo>
                  <a:lnTo>
                    <a:pt x="3643" y="19008"/>
                  </a:lnTo>
                  <a:cubicBezTo>
                    <a:pt x="3860" y="18539"/>
                    <a:pt x="4076" y="18071"/>
                    <a:pt x="4329" y="17566"/>
                  </a:cubicBezTo>
                  <a:lnTo>
                    <a:pt x="3138" y="16989"/>
                  </a:lnTo>
                  <a:close/>
                  <a:moveTo>
                    <a:pt x="1804" y="20018"/>
                  </a:moveTo>
                  <a:cubicBezTo>
                    <a:pt x="1624" y="20523"/>
                    <a:pt x="1407" y="20992"/>
                    <a:pt x="1263" y="21533"/>
                  </a:cubicBezTo>
                  <a:lnTo>
                    <a:pt x="2525" y="21966"/>
                  </a:lnTo>
                  <a:cubicBezTo>
                    <a:pt x="2706" y="21461"/>
                    <a:pt x="2886" y="20956"/>
                    <a:pt x="2994" y="20451"/>
                  </a:cubicBezTo>
                  <a:lnTo>
                    <a:pt x="1804" y="20018"/>
                  </a:lnTo>
                  <a:close/>
                  <a:moveTo>
                    <a:pt x="794" y="22976"/>
                  </a:moveTo>
                  <a:cubicBezTo>
                    <a:pt x="614" y="23481"/>
                    <a:pt x="542" y="24022"/>
                    <a:pt x="397" y="24563"/>
                  </a:cubicBezTo>
                  <a:lnTo>
                    <a:pt x="1696" y="24851"/>
                  </a:lnTo>
                  <a:cubicBezTo>
                    <a:pt x="1840" y="24310"/>
                    <a:pt x="1984" y="23805"/>
                    <a:pt x="2056" y="23336"/>
                  </a:cubicBezTo>
                  <a:lnTo>
                    <a:pt x="794" y="22976"/>
                  </a:lnTo>
                  <a:close/>
                  <a:moveTo>
                    <a:pt x="217" y="25933"/>
                  </a:moveTo>
                  <a:cubicBezTo>
                    <a:pt x="109" y="26474"/>
                    <a:pt x="37" y="27015"/>
                    <a:pt x="1" y="27556"/>
                  </a:cubicBezTo>
                  <a:lnTo>
                    <a:pt x="1299" y="27664"/>
                  </a:lnTo>
                  <a:cubicBezTo>
                    <a:pt x="1335" y="27196"/>
                    <a:pt x="1443" y="26655"/>
                    <a:pt x="1515" y="26150"/>
                  </a:cubicBezTo>
                  <a:lnTo>
                    <a:pt x="217" y="25933"/>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68"/>
            <p:cNvSpPr/>
            <p:nvPr/>
          </p:nvSpPr>
          <p:spPr>
            <a:xfrm>
              <a:off x="1991300" y="895425"/>
              <a:ext cx="55925" cy="37900"/>
            </a:xfrm>
            <a:custGeom>
              <a:avLst/>
              <a:gdLst/>
              <a:ahLst/>
              <a:cxnLst/>
              <a:rect l="l" t="t" r="r" b="b"/>
              <a:pathLst>
                <a:path w="2237" h="1516" extrusionOk="0">
                  <a:moveTo>
                    <a:pt x="2128" y="1"/>
                  </a:moveTo>
                  <a:cubicBezTo>
                    <a:pt x="1407" y="37"/>
                    <a:pt x="686" y="145"/>
                    <a:pt x="0" y="217"/>
                  </a:cubicBezTo>
                  <a:lnTo>
                    <a:pt x="217" y="1516"/>
                  </a:lnTo>
                  <a:cubicBezTo>
                    <a:pt x="866" y="1444"/>
                    <a:pt x="1551" y="1408"/>
                    <a:pt x="2236" y="1299"/>
                  </a:cubicBezTo>
                  <a:lnTo>
                    <a:pt x="2128" y="1"/>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68"/>
          <p:cNvSpPr txBox="1">
            <a:spLocks noGrp="1"/>
          </p:cNvSpPr>
          <p:nvPr>
            <p:ph type="subTitle" idx="1"/>
          </p:nvPr>
        </p:nvSpPr>
        <p:spPr>
          <a:xfrm>
            <a:off x="3390900" y="1590675"/>
            <a:ext cx="4676700" cy="466800"/>
          </a:xfrm>
          <a:prstGeom prst="rect">
            <a:avLst/>
          </a:prstGeom>
        </p:spPr>
        <p:txBody>
          <a:bodyPr spcFirstLastPara="1" wrap="square" lIns="0" tIns="0" rIns="0" bIns="0" anchor="t" anchorCtr="0">
            <a:noAutofit/>
          </a:bodyPr>
          <a:lstStyle>
            <a:lvl1pPr lvl="0" rtl="0">
              <a:spcBef>
                <a:spcPts val="0"/>
              </a:spcBef>
              <a:spcAft>
                <a:spcPts val="0"/>
              </a:spcAft>
              <a:buNone/>
              <a:defRPr>
                <a:solidFill>
                  <a:schemeClr val="accent5"/>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881" name="Google Shape;881;p68"/>
          <p:cNvSpPr txBox="1">
            <a:spLocks noGrp="1"/>
          </p:cNvSpPr>
          <p:nvPr>
            <p:ph type="title"/>
          </p:nvPr>
        </p:nvSpPr>
        <p:spPr>
          <a:xfrm>
            <a:off x="3419475" y="2085975"/>
            <a:ext cx="4648200" cy="19239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882" name="Google Shape;882;p68"/>
          <p:cNvSpPr/>
          <p:nvPr/>
        </p:nvSpPr>
        <p:spPr>
          <a:xfrm>
            <a:off x="7083811" y="-60272"/>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Let's Review–Orange">
  <p:cSld name="CUSTOM_6">
    <p:spTree>
      <p:nvGrpSpPr>
        <p:cNvPr id="1" name="Shape 883"/>
        <p:cNvGrpSpPr/>
        <p:nvPr/>
      </p:nvGrpSpPr>
      <p:grpSpPr>
        <a:xfrm>
          <a:off x="0" y="0"/>
          <a:ext cx="0" cy="0"/>
          <a:chOff x="0" y="0"/>
          <a:chExt cx="0" cy="0"/>
        </a:xfrm>
      </p:grpSpPr>
      <p:sp>
        <p:nvSpPr>
          <p:cNvPr id="884" name="Google Shape;884;p69"/>
          <p:cNvSpPr/>
          <p:nvPr/>
        </p:nvSpPr>
        <p:spPr>
          <a:xfrm rot="-5400000">
            <a:off x="-507252" y="-732147"/>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5" name="Google Shape;885;p69"/>
          <p:cNvGrpSpPr/>
          <p:nvPr/>
        </p:nvGrpSpPr>
        <p:grpSpPr>
          <a:xfrm>
            <a:off x="425509" y="373527"/>
            <a:ext cx="806544" cy="1106677"/>
            <a:chOff x="2786575" y="1615875"/>
            <a:chExt cx="1843950" cy="2530125"/>
          </a:xfrm>
        </p:grpSpPr>
        <p:sp>
          <p:nvSpPr>
            <p:cNvPr id="886" name="Google Shape;886;p69"/>
            <p:cNvSpPr/>
            <p:nvPr/>
          </p:nvSpPr>
          <p:spPr>
            <a:xfrm>
              <a:off x="3133725" y="1784500"/>
              <a:ext cx="1181225" cy="1984600"/>
            </a:xfrm>
            <a:custGeom>
              <a:avLst/>
              <a:gdLst/>
              <a:ahLst/>
              <a:cxnLst/>
              <a:rect l="l" t="t" r="r" b="b"/>
              <a:pathLst>
                <a:path w="47249" h="79384" fill="none" extrusionOk="0">
                  <a:moveTo>
                    <a:pt x="26654" y="79384"/>
                  </a:moveTo>
                  <a:lnTo>
                    <a:pt x="3751" y="79384"/>
                  </a:lnTo>
                  <a:cubicBezTo>
                    <a:pt x="1659" y="79384"/>
                    <a:pt x="0" y="77725"/>
                    <a:pt x="0" y="75669"/>
                  </a:cubicBezTo>
                  <a:lnTo>
                    <a:pt x="0" y="3751"/>
                  </a:lnTo>
                  <a:cubicBezTo>
                    <a:pt x="0" y="1659"/>
                    <a:pt x="1659" y="0"/>
                    <a:pt x="3751" y="0"/>
                  </a:cubicBezTo>
                  <a:lnTo>
                    <a:pt x="43497" y="0"/>
                  </a:lnTo>
                  <a:cubicBezTo>
                    <a:pt x="45589" y="0"/>
                    <a:pt x="47248" y="1659"/>
                    <a:pt x="47248" y="3751"/>
                  </a:cubicBezTo>
                  <a:lnTo>
                    <a:pt x="47248" y="53668"/>
                  </a:lnTo>
                </a:path>
              </a:pathLst>
            </a:custGeom>
            <a:noFill/>
            <a:ln w="27950" cap="flat" cmpd="sng">
              <a:solidFill>
                <a:srgbClr val="00000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69"/>
            <p:cNvSpPr/>
            <p:nvPr/>
          </p:nvSpPr>
          <p:spPr>
            <a:xfrm>
              <a:off x="3562025" y="2790775"/>
              <a:ext cx="473400" cy="1247925"/>
            </a:xfrm>
            <a:custGeom>
              <a:avLst/>
              <a:gdLst/>
              <a:ahLst/>
              <a:cxnLst/>
              <a:rect l="l" t="t" r="r" b="b"/>
              <a:pathLst>
                <a:path w="18936" h="49917" fill="none" extrusionOk="0">
                  <a:moveTo>
                    <a:pt x="18935" y="14138"/>
                  </a:moveTo>
                  <a:lnTo>
                    <a:pt x="18935" y="3426"/>
                  </a:lnTo>
                  <a:cubicBezTo>
                    <a:pt x="18935" y="1551"/>
                    <a:pt x="17384" y="0"/>
                    <a:pt x="15509" y="0"/>
                  </a:cubicBezTo>
                  <a:lnTo>
                    <a:pt x="15509" y="0"/>
                  </a:lnTo>
                  <a:cubicBezTo>
                    <a:pt x="13597" y="0"/>
                    <a:pt x="12083" y="1551"/>
                    <a:pt x="12083" y="3426"/>
                  </a:cubicBezTo>
                  <a:lnTo>
                    <a:pt x="12083" y="29683"/>
                  </a:lnTo>
                  <a:lnTo>
                    <a:pt x="6168" y="24598"/>
                  </a:lnTo>
                  <a:cubicBezTo>
                    <a:pt x="4833" y="23227"/>
                    <a:pt x="2633" y="23227"/>
                    <a:pt x="1335" y="24598"/>
                  </a:cubicBezTo>
                  <a:lnTo>
                    <a:pt x="1335" y="24598"/>
                  </a:lnTo>
                  <a:cubicBezTo>
                    <a:pt x="0" y="25932"/>
                    <a:pt x="0" y="28096"/>
                    <a:pt x="1335" y="29395"/>
                  </a:cubicBezTo>
                  <a:lnTo>
                    <a:pt x="15509" y="47068"/>
                  </a:lnTo>
                  <a:lnTo>
                    <a:pt x="15509" y="49917"/>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69"/>
            <p:cNvSpPr/>
            <p:nvPr/>
          </p:nvSpPr>
          <p:spPr>
            <a:xfrm>
              <a:off x="4035400" y="3078400"/>
              <a:ext cx="171350" cy="283150"/>
            </a:xfrm>
            <a:custGeom>
              <a:avLst/>
              <a:gdLst/>
              <a:ahLst/>
              <a:cxnLst/>
              <a:rect l="l" t="t" r="r" b="b"/>
              <a:pathLst>
                <a:path w="6854" h="11326" fill="none" extrusionOk="0">
                  <a:moveTo>
                    <a:pt x="0" y="11217"/>
                  </a:moveTo>
                  <a:lnTo>
                    <a:pt x="0" y="3427"/>
                  </a:lnTo>
                  <a:cubicBezTo>
                    <a:pt x="0" y="1515"/>
                    <a:pt x="1515" y="0"/>
                    <a:pt x="3427" y="0"/>
                  </a:cubicBezTo>
                  <a:lnTo>
                    <a:pt x="3427" y="0"/>
                  </a:lnTo>
                  <a:cubicBezTo>
                    <a:pt x="5302" y="0"/>
                    <a:pt x="6853" y="1515"/>
                    <a:pt x="6853" y="3427"/>
                  </a:cubicBezTo>
                  <a:lnTo>
                    <a:pt x="6853" y="11326"/>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69"/>
            <p:cNvSpPr/>
            <p:nvPr/>
          </p:nvSpPr>
          <p:spPr>
            <a:xfrm>
              <a:off x="4205800" y="3126200"/>
              <a:ext cx="171350" cy="288550"/>
            </a:xfrm>
            <a:custGeom>
              <a:avLst/>
              <a:gdLst/>
              <a:ahLst/>
              <a:cxnLst/>
              <a:rect l="l" t="t" r="r" b="b"/>
              <a:pathLst>
                <a:path w="6854" h="11542" fill="none" extrusionOk="0">
                  <a:moveTo>
                    <a:pt x="1" y="3426"/>
                  </a:moveTo>
                  <a:cubicBezTo>
                    <a:pt x="1" y="1515"/>
                    <a:pt x="1516" y="0"/>
                    <a:pt x="3427" y="0"/>
                  </a:cubicBezTo>
                  <a:lnTo>
                    <a:pt x="3427" y="0"/>
                  </a:lnTo>
                  <a:cubicBezTo>
                    <a:pt x="5303" y="0"/>
                    <a:pt x="6854" y="1515"/>
                    <a:pt x="6854" y="3426"/>
                  </a:cubicBezTo>
                  <a:lnTo>
                    <a:pt x="6854" y="1154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69"/>
            <p:cNvSpPr/>
            <p:nvPr/>
          </p:nvSpPr>
          <p:spPr>
            <a:xfrm>
              <a:off x="4377125" y="3157750"/>
              <a:ext cx="171350" cy="894475"/>
            </a:xfrm>
            <a:custGeom>
              <a:avLst/>
              <a:gdLst/>
              <a:ahLst/>
              <a:cxnLst/>
              <a:rect l="l" t="t" r="r" b="b"/>
              <a:pathLst>
                <a:path w="6854" h="35779" fill="none" extrusionOk="0">
                  <a:moveTo>
                    <a:pt x="1" y="3427"/>
                  </a:moveTo>
                  <a:cubicBezTo>
                    <a:pt x="1" y="1515"/>
                    <a:pt x="1516" y="0"/>
                    <a:pt x="3427" y="0"/>
                  </a:cubicBezTo>
                  <a:lnTo>
                    <a:pt x="3427" y="0"/>
                  </a:lnTo>
                  <a:cubicBezTo>
                    <a:pt x="5303" y="0"/>
                    <a:pt x="6853" y="1515"/>
                    <a:pt x="6853" y="3427"/>
                  </a:cubicBezTo>
                  <a:lnTo>
                    <a:pt x="6853" y="23192"/>
                  </a:lnTo>
                  <a:lnTo>
                    <a:pt x="3427" y="32461"/>
                  </a:lnTo>
                  <a:lnTo>
                    <a:pt x="3427" y="35779"/>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69"/>
            <p:cNvSpPr/>
            <p:nvPr/>
          </p:nvSpPr>
          <p:spPr>
            <a:xfrm>
              <a:off x="3882100" y="4057625"/>
              <a:ext cx="642025" cy="88375"/>
            </a:xfrm>
            <a:custGeom>
              <a:avLst/>
              <a:gdLst/>
              <a:ahLst/>
              <a:cxnLst/>
              <a:rect l="l" t="t" r="r" b="b"/>
              <a:pathLst>
                <a:path w="25681" h="3535" fill="none" extrusionOk="0">
                  <a:moveTo>
                    <a:pt x="1" y="3535"/>
                  </a:moveTo>
                  <a:lnTo>
                    <a:pt x="1" y="0"/>
                  </a:lnTo>
                  <a:lnTo>
                    <a:pt x="25681" y="0"/>
                  </a:lnTo>
                  <a:lnTo>
                    <a:pt x="25681" y="3535"/>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69"/>
            <p:cNvSpPr/>
            <p:nvPr/>
          </p:nvSpPr>
          <p:spPr>
            <a:xfrm>
              <a:off x="3595375" y="1885475"/>
              <a:ext cx="257900" cy="25"/>
            </a:xfrm>
            <a:custGeom>
              <a:avLst/>
              <a:gdLst/>
              <a:ahLst/>
              <a:cxnLst/>
              <a:rect l="l" t="t" r="r" b="b"/>
              <a:pathLst>
                <a:path w="10316" h="1" fill="none" extrusionOk="0">
                  <a:moveTo>
                    <a:pt x="1" y="1"/>
                  </a:moveTo>
                  <a:lnTo>
                    <a:pt x="10316" y="1"/>
                  </a:lnTo>
                </a:path>
              </a:pathLst>
            </a:custGeom>
            <a:noFill/>
            <a:ln w="27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69"/>
            <p:cNvSpPr/>
            <p:nvPr/>
          </p:nvSpPr>
          <p:spPr>
            <a:xfrm>
              <a:off x="3246425" y="1990975"/>
              <a:ext cx="956700" cy="25"/>
            </a:xfrm>
            <a:custGeom>
              <a:avLst/>
              <a:gdLst/>
              <a:ahLst/>
              <a:cxnLst/>
              <a:rect l="l" t="t" r="r" b="b"/>
              <a:pathLst>
                <a:path w="38268" h="1" fill="none" extrusionOk="0">
                  <a:moveTo>
                    <a:pt x="1" y="0"/>
                  </a:moveTo>
                  <a:lnTo>
                    <a:pt x="38268" y="0"/>
                  </a:lnTo>
                </a:path>
              </a:pathLst>
            </a:custGeom>
            <a:noFill/>
            <a:ln w="27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69"/>
            <p:cNvSpPr/>
            <p:nvPr/>
          </p:nvSpPr>
          <p:spPr>
            <a:xfrm>
              <a:off x="4488025" y="2881825"/>
              <a:ext cx="36100" cy="36100"/>
            </a:xfrm>
            <a:custGeom>
              <a:avLst/>
              <a:gdLst/>
              <a:ahLst/>
              <a:cxnLst/>
              <a:rect l="l" t="t" r="r" b="b"/>
              <a:pathLst>
                <a:path w="1444" h="1444" extrusionOk="0">
                  <a:moveTo>
                    <a:pt x="722" y="1"/>
                  </a:moveTo>
                  <a:cubicBezTo>
                    <a:pt x="326" y="1"/>
                    <a:pt x="1" y="325"/>
                    <a:pt x="1" y="722"/>
                  </a:cubicBezTo>
                  <a:cubicBezTo>
                    <a:pt x="1" y="1155"/>
                    <a:pt x="326" y="1444"/>
                    <a:pt x="722" y="1444"/>
                  </a:cubicBezTo>
                  <a:cubicBezTo>
                    <a:pt x="1119" y="1444"/>
                    <a:pt x="1444" y="1155"/>
                    <a:pt x="1444" y="722"/>
                  </a:cubicBezTo>
                  <a:cubicBezTo>
                    <a:pt x="1444" y="325"/>
                    <a:pt x="1119"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69"/>
            <p:cNvSpPr/>
            <p:nvPr/>
          </p:nvSpPr>
          <p:spPr>
            <a:xfrm>
              <a:off x="4483525" y="2878225"/>
              <a:ext cx="45100" cy="45100"/>
            </a:xfrm>
            <a:custGeom>
              <a:avLst/>
              <a:gdLst/>
              <a:ahLst/>
              <a:cxnLst/>
              <a:rect l="l" t="t" r="r" b="b"/>
              <a:pathLst>
                <a:path w="1804" h="1804" extrusionOk="0">
                  <a:moveTo>
                    <a:pt x="902" y="361"/>
                  </a:moveTo>
                  <a:cubicBezTo>
                    <a:pt x="1227" y="361"/>
                    <a:pt x="1443" y="578"/>
                    <a:pt x="1443" y="902"/>
                  </a:cubicBezTo>
                  <a:cubicBezTo>
                    <a:pt x="1443" y="1191"/>
                    <a:pt x="1227" y="1407"/>
                    <a:pt x="902" y="1407"/>
                  </a:cubicBezTo>
                  <a:cubicBezTo>
                    <a:pt x="614" y="1407"/>
                    <a:pt x="361" y="1191"/>
                    <a:pt x="361" y="902"/>
                  </a:cubicBezTo>
                  <a:cubicBezTo>
                    <a:pt x="361" y="578"/>
                    <a:pt x="614" y="361"/>
                    <a:pt x="902" y="361"/>
                  </a:cubicBezTo>
                  <a:close/>
                  <a:moveTo>
                    <a:pt x="902" y="1"/>
                  </a:moveTo>
                  <a:cubicBezTo>
                    <a:pt x="433" y="1"/>
                    <a:pt x="1" y="397"/>
                    <a:pt x="1" y="902"/>
                  </a:cubicBezTo>
                  <a:cubicBezTo>
                    <a:pt x="1" y="1371"/>
                    <a:pt x="433" y="1804"/>
                    <a:pt x="902" y="1804"/>
                  </a:cubicBezTo>
                  <a:cubicBezTo>
                    <a:pt x="1407" y="1804"/>
                    <a:pt x="1804" y="1371"/>
                    <a:pt x="1804" y="902"/>
                  </a:cubicBezTo>
                  <a:cubicBezTo>
                    <a:pt x="1804" y="397"/>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69"/>
            <p:cNvSpPr/>
            <p:nvPr/>
          </p:nvSpPr>
          <p:spPr>
            <a:xfrm>
              <a:off x="4589925" y="2790775"/>
              <a:ext cx="36100" cy="36075"/>
            </a:xfrm>
            <a:custGeom>
              <a:avLst/>
              <a:gdLst/>
              <a:ahLst/>
              <a:cxnLst/>
              <a:rect l="l" t="t" r="r" b="b"/>
              <a:pathLst>
                <a:path w="1444" h="1443" extrusionOk="0">
                  <a:moveTo>
                    <a:pt x="722" y="0"/>
                  </a:moveTo>
                  <a:cubicBezTo>
                    <a:pt x="325" y="0"/>
                    <a:pt x="1" y="325"/>
                    <a:pt x="1" y="721"/>
                  </a:cubicBezTo>
                  <a:cubicBezTo>
                    <a:pt x="1" y="1118"/>
                    <a:pt x="325" y="1443"/>
                    <a:pt x="722" y="1443"/>
                  </a:cubicBezTo>
                  <a:cubicBezTo>
                    <a:pt x="1119" y="1443"/>
                    <a:pt x="1443" y="1118"/>
                    <a:pt x="1443" y="721"/>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69"/>
            <p:cNvSpPr/>
            <p:nvPr/>
          </p:nvSpPr>
          <p:spPr>
            <a:xfrm>
              <a:off x="4585425" y="2786250"/>
              <a:ext cx="45100" cy="45125"/>
            </a:xfrm>
            <a:custGeom>
              <a:avLst/>
              <a:gdLst/>
              <a:ahLst/>
              <a:cxnLst/>
              <a:rect l="l" t="t" r="r" b="b"/>
              <a:pathLst>
                <a:path w="1804" h="1805" extrusionOk="0">
                  <a:moveTo>
                    <a:pt x="902" y="361"/>
                  </a:moveTo>
                  <a:cubicBezTo>
                    <a:pt x="1226" y="361"/>
                    <a:pt x="1443" y="614"/>
                    <a:pt x="1443" y="902"/>
                  </a:cubicBezTo>
                  <a:cubicBezTo>
                    <a:pt x="1443" y="1227"/>
                    <a:pt x="1226" y="1443"/>
                    <a:pt x="902" y="1443"/>
                  </a:cubicBezTo>
                  <a:cubicBezTo>
                    <a:pt x="577" y="1443"/>
                    <a:pt x="361" y="1227"/>
                    <a:pt x="361" y="902"/>
                  </a:cubicBezTo>
                  <a:cubicBezTo>
                    <a:pt x="361" y="614"/>
                    <a:pt x="577" y="361"/>
                    <a:pt x="902" y="361"/>
                  </a:cubicBezTo>
                  <a:close/>
                  <a:moveTo>
                    <a:pt x="902" y="1"/>
                  </a:moveTo>
                  <a:cubicBezTo>
                    <a:pt x="397" y="1"/>
                    <a:pt x="0" y="434"/>
                    <a:pt x="0" y="902"/>
                  </a:cubicBezTo>
                  <a:cubicBezTo>
                    <a:pt x="0" y="1407"/>
                    <a:pt x="397" y="1804"/>
                    <a:pt x="902" y="1804"/>
                  </a:cubicBezTo>
                  <a:cubicBezTo>
                    <a:pt x="1371" y="1804"/>
                    <a:pt x="1804" y="1407"/>
                    <a:pt x="1804" y="902"/>
                  </a:cubicBezTo>
                  <a:cubicBezTo>
                    <a:pt x="1804" y="434"/>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69"/>
            <p:cNvSpPr/>
            <p:nvPr/>
          </p:nvSpPr>
          <p:spPr>
            <a:xfrm>
              <a:off x="4083175" y="2162300"/>
              <a:ext cx="36100" cy="36075"/>
            </a:xfrm>
            <a:custGeom>
              <a:avLst/>
              <a:gdLst/>
              <a:ahLst/>
              <a:cxnLst/>
              <a:rect l="l" t="t" r="r" b="b"/>
              <a:pathLst>
                <a:path w="1444" h="1443" extrusionOk="0">
                  <a:moveTo>
                    <a:pt x="722" y="0"/>
                  </a:moveTo>
                  <a:cubicBezTo>
                    <a:pt x="325" y="0"/>
                    <a:pt x="1" y="325"/>
                    <a:pt x="1" y="722"/>
                  </a:cubicBezTo>
                  <a:cubicBezTo>
                    <a:pt x="1" y="1118"/>
                    <a:pt x="325" y="1443"/>
                    <a:pt x="722" y="1443"/>
                  </a:cubicBezTo>
                  <a:cubicBezTo>
                    <a:pt x="1155" y="1443"/>
                    <a:pt x="1444" y="1118"/>
                    <a:pt x="1444" y="722"/>
                  </a:cubicBezTo>
                  <a:cubicBezTo>
                    <a:pt x="1444" y="325"/>
                    <a:pt x="1155"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69"/>
            <p:cNvSpPr/>
            <p:nvPr/>
          </p:nvSpPr>
          <p:spPr>
            <a:xfrm>
              <a:off x="4078675" y="2157775"/>
              <a:ext cx="45100" cy="45125"/>
            </a:xfrm>
            <a:custGeom>
              <a:avLst/>
              <a:gdLst/>
              <a:ahLst/>
              <a:cxnLst/>
              <a:rect l="l" t="t" r="r" b="b"/>
              <a:pathLst>
                <a:path w="1804" h="1805" extrusionOk="0">
                  <a:moveTo>
                    <a:pt x="902" y="362"/>
                  </a:moveTo>
                  <a:cubicBezTo>
                    <a:pt x="1227" y="362"/>
                    <a:pt x="1515" y="578"/>
                    <a:pt x="1443" y="903"/>
                  </a:cubicBezTo>
                  <a:cubicBezTo>
                    <a:pt x="1443" y="1191"/>
                    <a:pt x="1227" y="1444"/>
                    <a:pt x="902" y="1444"/>
                  </a:cubicBezTo>
                  <a:cubicBezTo>
                    <a:pt x="614" y="1444"/>
                    <a:pt x="397" y="1191"/>
                    <a:pt x="397" y="903"/>
                  </a:cubicBezTo>
                  <a:cubicBezTo>
                    <a:pt x="397" y="578"/>
                    <a:pt x="614" y="362"/>
                    <a:pt x="902" y="362"/>
                  </a:cubicBezTo>
                  <a:close/>
                  <a:moveTo>
                    <a:pt x="902" y="1"/>
                  </a:moveTo>
                  <a:cubicBezTo>
                    <a:pt x="433" y="1"/>
                    <a:pt x="0" y="398"/>
                    <a:pt x="0" y="903"/>
                  </a:cubicBezTo>
                  <a:cubicBezTo>
                    <a:pt x="0" y="1408"/>
                    <a:pt x="433" y="1804"/>
                    <a:pt x="902" y="1804"/>
                  </a:cubicBezTo>
                  <a:cubicBezTo>
                    <a:pt x="1407" y="1804"/>
                    <a:pt x="1804" y="1408"/>
                    <a:pt x="1804" y="903"/>
                  </a:cubicBezTo>
                  <a:cubicBezTo>
                    <a:pt x="1804" y="398"/>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69"/>
            <p:cNvSpPr/>
            <p:nvPr/>
          </p:nvSpPr>
          <p:spPr>
            <a:xfrm>
              <a:off x="4488025" y="1748425"/>
              <a:ext cx="36100" cy="36100"/>
            </a:xfrm>
            <a:custGeom>
              <a:avLst/>
              <a:gdLst/>
              <a:ahLst/>
              <a:cxnLst/>
              <a:rect l="l" t="t" r="r" b="b"/>
              <a:pathLst>
                <a:path w="1444" h="1444" extrusionOk="0">
                  <a:moveTo>
                    <a:pt x="722" y="0"/>
                  </a:moveTo>
                  <a:cubicBezTo>
                    <a:pt x="326" y="0"/>
                    <a:pt x="1" y="325"/>
                    <a:pt x="1" y="722"/>
                  </a:cubicBezTo>
                  <a:cubicBezTo>
                    <a:pt x="1" y="1119"/>
                    <a:pt x="326" y="1443"/>
                    <a:pt x="722" y="1443"/>
                  </a:cubicBezTo>
                  <a:cubicBezTo>
                    <a:pt x="1119" y="1443"/>
                    <a:pt x="1444" y="1119"/>
                    <a:pt x="1444" y="722"/>
                  </a:cubicBezTo>
                  <a:cubicBezTo>
                    <a:pt x="1444"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69"/>
            <p:cNvSpPr/>
            <p:nvPr/>
          </p:nvSpPr>
          <p:spPr>
            <a:xfrm>
              <a:off x="4483525" y="1743925"/>
              <a:ext cx="45100" cy="45100"/>
            </a:xfrm>
            <a:custGeom>
              <a:avLst/>
              <a:gdLst/>
              <a:ahLst/>
              <a:cxnLst/>
              <a:rect l="l" t="t" r="r" b="b"/>
              <a:pathLst>
                <a:path w="1804" h="1804" extrusionOk="0">
                  <a:moveTo>
                    <a:pt x="902" y="361"/>
                  </a:moveTo>
                  <a:cubicBezTo>
                    <a:pt x="1227" y="361"/>
                    <a:pt x="1443" y="577"/>
                    <a:pt x="1443" y="902"/>
                  </a:cubicBezTo>
                  <a:cubicBezTo>
                    <a:pt x="1443" y="1226"/>
                    <a:pt x="1227" y="1443"/>
                    <a:pt x="902" y="1443"/>
                  </a:cubicBezTo>
                  <a:cubicBezTo>
                    <a:pt x="614" y="1443"/>
                    <a:pt x="361" y="1226"/>
                    <a:pt x="361" y="902"/>
                  </a:cubicBezTo>
                  <a:cubicBezTo>
                    <a:pt x="361" y="577"/>
                    <a:pt x="614" y="361"/>
                    <a:pt x="902" y="361"/>
                  </a:cubicBezTo>
                  <a:close/>
                  <a:moveTo>
                    <a:pt x="902" y="0"/>
                  </a:moveTo>
                  <a:cubicBezTo>
                    <a:pt x="433" y="0"/>
                    <a:pt x="1" y="397"/>
                    <a:pt x="1" y="902"/>
                  </a:cubicBezTo>
                  <a:cubicBezTo>
                    <a:pt x="1" y="1407"/>
                    <a:pt x="433" y="1803"/>
                    <a:pt x="902" y="1803"/>
                  </a:cubicBezTo>
                  <a:cubicBezTo>
                    <a:pt x="1407" y="1803"/>
                    <a:pt x="1804" y="1407"/>
                    <a:pt x="1804" y="902"/>
                  </a:cubicBezTo>
                  <a:cubicBezTo>
                    <a:pt x="1804" y="397"/>
                    <a:pt x="1407"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69"/>
            <p:cNvSpPr/>
            <p:nvPr/>
          </p:nvSpPr>
          <p:spPr>
            <a:xfrm>
              <a:off x="3228400" y="1619475"/>
              <a:ext cx="36075" cy="36100"/>
            </a:xfrm>
            <a:custGeom>
              <a:avLst/>
              <a:gdLst/>
              <a:ahLst/>
              <a:cxnLst/>
              <a:rect l="l" t="t" r="r" b="b"/>
              <a:pathLst>
                <a:path w="1443" h="1444" extrusionOk="0">
                  <a:moveTo>
                    <a:pt x="722" y="1"/>
                  </a:moveTo>
                  <a:cubicBezTo>
                    <a:pt x="325" y="1"/>
                    <a:pt x="0" y="325"/>
                    <a:pt x="0" y="722"/>
                  </a:cubicBezTo>
                  <a:cubicBezTo>
                    <a:pt x="0" y="1155"/>
                    <a:pt x="325" y="1444"/>
                    <a:pt x="722" y="1444"/>
                  </a:cubicBezTo>
                  <a:cubicBezTo>
                    <a:pt x="1118" y="1444"/>
                    <a:pt x="1443" y="1155"/>
                    <a:pt x="1443" y="722"/>
                  </a:cubicBezTo>
                  <a:cubicBezTo>
                    <a:pt x="1443" y="325"/>
                    <a:pt x="1118"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69"/>
            <p:cNvSpPr/>
            <p:nvPr/>
          </p:nvSpPr>
          <p:spPr>
            <a:xfrm>
              <a:off x="3223875" y="1615875"/>
              <a:ext cx="45125" cy="45100"/>
            </a:xfrm>
            <a:custGeom>
              <a:avLst/>
              <a:gdLst/>
              <a:ahLst/>
              <a:cxnLst/>
              <a:rect l="l" t="t" r="r" b="b"/>
              <a:pathLst>
                <a:path w="1805" h="1804" extrusionOk="0">
                  <a:moveTo>
                    <a:pt x="903" y="361"/>
                  </a:moveTo>
                  <a:cubicBezTo>
                    <a:pt x="1227" y="361"/>
                    <a:pt x="1444" y="578"/>
                    <a:pt x="1444" y="902"/>
                  </a:cubicBezTo>
                  <a:cubicBezTo>
                    <a:pt x="1444" y="1191"/>
                    <a:pt x="1227" y="1443"/>
                    <a:pt x="903" y="1443"/>
                  </a:cubicBezTo>
                  <a:cubicBezTo>
                    <a:pt x="578" y="1443"/>
                    <a:pt x="362" y="1191"/>
                    <a:pt x="362" y="902"/>
                  </a:cubicBezTo>
                  <a:cubicBezTo>
                    <a:pt x="362" y="578"/>
                    <a:pt x="578" y="361"/>
                    <a:pt x="903" y="361"/>
                  </a:cubicBezTo>
                  <a:close/>
                  <a:moveTo>
                    <a:pt x="903" y="1"/>
                  </a:moveTo>
                  <a:cubicBezTo>
                    <a:pt x="398" y="1"/>
                    <a:pt x="1" y="397"/>
                    <a:pt x="1" y="902"/>
                  </a:cubicBezTo>
                  <a:cubicBezTo>
                    <a:pt x="1" y="1371"/>
                    <a:pt x="398" y="1804"/>
                    <a:pt x="903" y="1804"/>
                  </a:cubicBezTo>
                  <a:cubicBezTo>
                    <a:pt x="1408" y="1804"/>
                    <a:pt x="1804" y="1371"/>
                    <a:pt x="1804" y="902"/>
                  </a:cubicBezTo>
                  <a:cubicBezTo>
                    <a:pt x="1804" y="397"/>
                    <a:pt x="1408" y="1"/>
                    <a:pt x="9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69"/>
            <p:cNvSpPr/>
            <p:nvPr/>
          </p:nvSpPr>
          <p:spPr>
            <a:xfrm>
              <a:off x="2923625" y="2285825"/>
              <a:ext cx="36100" cy="36100"/>
            </a:xfrm>
            <a:custGeom>
              <a:avLst/>
              <a:gdLst/>
              <a:ahLst/>
              <a:cxnLst/>
              <a:rect l="l" t="t" r="r" b="b"/>
              <a:pathLst>
                <a:path w="1444" h="1444" extrusionOk="0">
                  <a:moveTo>
                    <a:pt x="722" y="0"/>
                  </a:moveTo>
                  <a:cubicBezTo>
                    <a:pt x="325" y="0"/>
                    <a:pt x="1" y="325"/>
                    <a:pt x="1" y="722"/>
                  </a:cubicBezTo>
                  <a:cubicBezTo>
                    <a:pt x="1" y="1119"/>
                    <a:pt x="325" y="1443"/>
                    <a:pt x="722" y="1443"/>
                  </a:cubicBezTo>
                  <a:cubicBezTo>
                    <a:pt x="1119" y="1443"/>
                    <a:pt x="1443" y="1119"/>
                    <a:pt x="1443" y="722"/>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69"/>
            <p:cNvSpPr/>
            <p:nvPr/>
          </p:nvSpPr>
          <p:spPr>
            <a:xfrm>
              <a:off x="2919125" y="2281325"/>
              <a:ext cx="45100" cy="45100"/>
            </a:xfrm>
            <a:custGeom>
              <a:avLst/>
              <a:gdLst/>
              <a:ahLst/>
              <a:cxnLst/>
              <a:rect l="l" t="t" r="r" b="b"/>
              <a:pathLst>
                <a:path w="1804" h="1804" extrusionOk="0">
                  <a:moveTo>
                    <a:pt x="902" y="361"/>
                  </a:moveTo>
                  <a:cubicBezTo>
                    <a:pt x="1227" y="361"/>
                    <a:pt x="1443" y="649"/>
                    <a:pt x="1443" y="902"/>
                  </a:cubicBezTo>
                  <a:cubicBezTo>
                    <a:pt x="1443" y="1226"/>
                    <a:pt x="1227" y="1443"/>
                    <a:pt x="902" y="1443"/>
                  </a:cubicBezTo>
                  <a:cubicBezTo>
                    <a:pt x="613" y="1443"/>
                    <a:pt x="361" y="1226"/>
                    <a:pt x="361" y="902"/>
                  </a:cubicBezTo>
                  <a:cubicBezTo>
                    <a:pt x="361" y="613"/>
                    <a:pt x="613" y="361"/>
                    <a:pt x="902" y="361"/>
                  </a:cubicBezTo>
                  <a:close/>
                  <a:moveTo>
                    <a:pt x="902" y="0"/>
                  </a:moveTo>
                  <a:cubicBezTo>
                    <a:pt x="433" y="0"/>
                    <a:pt x="0" y="433"/>
                    <a:pt x="0" y="902"/>
                  </a:cubicBezTo>
                  <a:cubicBezTo>
                    <a:pt x="0" y="1407"/>
                    <a:pt x="433" y="1803"/>
                    <a:pt x="902" y="1803"/>
                  </a:cubicBezTo>
                  <a:cubicBezTo>
                    <a:pt x="1407" y="1803"/>
                    <a:pt x="1804" y="1407"/>
                    <a:pt x="1804" y="902"/>
                  </a:cubicBezTo>
                  <a:cubicBezTo>
                    <a:pt x="1804" y="433"/>
                    <a:pt x="1407"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69"/>
            <p:cNvSpPr/>
            <p:nvPr/>
          </p:nvSpPr>
          <p:spPr>
            <a:xfrm>
              <a:off x="2791075" y="2421975"/>
              <a:ext cx="36100" cy="36100"/>
            </a:xfrm>
            <a:custGeom>
              <a:avLst/>
              <a:gdLst/>
              <a:ahLst/>
              <a:cxnLst/>
              <a:rect l="l" t="t" r="r" b="b"/>
              <a:pathLst>
                <a:path w="1444" h="1444" extrusionOk="0">
                  <a:moveTo>
                    <a:pt x="722" y="1"/>
                  </a:moveTo>
                  <a:cubicBezTo>
                    <a:pt x="325" y="1"/>
                    <a:pt x="1" y="325"/>
                    <a:pt x="1" y="722"/>
                  </a:cubicBezTo>
                  <a:cubicBezTo>
                    <a:pt x="1" y="1155"/>
                    <a:pt x="325" y="1443"/>
                    <a:pt x="722" y="1443"/>
                  </a:cubicBezTo>
                  <a:cubicBezTo>
                    <a:pt x="1119" y="1443"/>
                    <a:pt x="1443" y="1155"/>
                    <a:pt x="1443" y="722"/>
                  </a:cubicBezTo>
                  <a:cubicBezTo>
                    <a:pt x="1443" y="325"/>
                    <a:pt x="1119"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69"/>
            <p:cNvSpPr/>
            <p:nvPr/>
          </p:nvSpPr>
          <p:spPr>
            <a:xfrm>
              <a:off x="2786575" y="2418375"/>
              <a:ext cx="45100" cy="45100"/>
            </a:xfrm>
            <a:custGeom>
              <a:avLst/>
              <a:gdLst/>
              <a:ahLst/>
              <a:cxnLst/>
              <a:rect l="l" t="t" r="r" b="b"/>
              <a:pathLst>
                <a:path w="1804" h="1804" extrusionOk="0">
                  <a:moveTo>
                    <a:pt x="902" y="289"/>
                  </a:moveTo>
                  <a:cubicBezTo>
                    <a:pt x="1227" y="289"/>
                    <a:pt x="1479" y="577"/>
                    <a:pt x="1443" y="830"/>
                  </a:cubicBezTo>
                  <a:cubicBezTo>
                    <a:pt x="1443" y="1154"/>
                    <a:pt x="1191" y="1371"/>
                    <a:pt x="902" y="1371"/>
                  </a:cubicBezTo>
                  <a:cubicBezTo>
                    <a:pt x="577" y="1371"/>
                    <a:pt x="361" y="1154"/>
                    <a:pt x="361" y="830"/>
                  </a:cubicBezTo>
                  <a:cubicBezTo>
                    <a:pt x="361" y="541"/>
                    <a:pt x="577" y="289"/>
                    <a:pt x="902" y="289"/>
                  </a:cubicBezTo>
                  <a:close/>
                  <a:moveTo>
                    <a:pt x="902" y="0"/>
                  </a:moveTo>
                  <a:cubicBezTo>
                    <a:pt x="397" y="0"/>
                    <a:pt x="0" y="397"/>
                    <a:pt x="0" y="902"/>
                  </a:cubicBezTo>
                  <a:cubicBezTo>
                    <a:pt x="0" y="1371"/>
                    <a:pt x="397" y="1804"/>
                    <a:pt x="902" y="1804"/>
                  </a:cubicBezTo>
                  <a:cubicBezTo>
                    <a:pt x="1407" y="1804"/>
                    <a:pt x="1804" y="1371"/>
                    <a:pt x="1804" y="902"/>
                  </a:cubicBezTo>
                  <a:cubicBezTo>
                    <a:pt x="1804" y="397"/>
                    <a:pt x="1371"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69"/>
            <p:cNvSpPr/>
            <p:nvPr/>
          </p:nvSpPr>
          <p:spPr>
            <a:xfrm>
              <a:off x="2991250" y="2698800"/>
              <a:ext cx="36100" cy="36075"/>
            </a:xfrm>
            <a:custGeom>
              <a:avLst/>
              <a:gdLst/>
              <a:ahLst/>
              <a:cxnLst/>
              <a:rect l="l" t="t" r="r" b="b"/>
              <a:pathLst>
                <a:path w="1444" h="1443" extrusionOk="0">
                  <a:moveTo>
                    <a:pt x="722" y="0"/>
                  </a:moveTo>
                  <a:cubicBezTo>
                    <a:pt x="325" y="0"/>
                    <a:pt x="1" y="325"/>
                    <a:pt x="1" y="722"/>
                  </a:cubicBezTo>
                  <a:cubicBezTo>
                    <a:pt x="1" y="1118"/>
                    <a:pt x="325" y="1443"/>
                    <a:pt x="722" y="1443"/>
                  </a:cubicBezTo>
                  <a:cubicBezTo>
                    <a:pt x="1119" y="1443"/>
                    <a:pt x="1443" y="1118"/>
                    <a:pt x="1443" y="722"/>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69"/>
            <p:cNvSpPr/>
            <p:nvPr/>
          </p:nvSpPr>
          <p:spPr>
            <a:xfrm>
              <a:off x="2986750" y="2694275"/>
              <a:ext cx="45100" cy="45125"/>
            </a:xfrm>
            <a:custGeom>
              <a:avLst/>
              <a:gdLst/>
              <a:ahLst/>
              <a:cxnLst/>
              <a:rect l="l" t="t" r="r" b="b"/>
              <a:pathLst>
                <a:path w="1804" h="1805" extrusionOk="0">
                  <a:moveTo>
                    <a:pt x="902" y="362"/>
                  </a:moveTo>
                  <a:cubicBezTo>
                    <a:pt x="1227" y="362"/>
                    <a:pt x="1443" y="578"/>
                    <a:pt x="1443" y="903"/>
                  </a:cubicBezTo>
                  <a:cubicBezTo>
                    <a:pt x="1443" y="1191"/>
                    <a:pt x="1227" y="1444"/>
                    <a:pt x="902" y="1444"/>
                  </a:cubicBezTo>
                  <a:cubicBezTo>
                    <a:pt x="613" y="1444"/>
                    <a:pt x="361" y="1191"/>
                    <a:pt x="361" y="903"/>
                  </a:cubicBezTo>
                  <a:cubicBezTo>
                    <a:pt x="361" y="578"/>
                    <a:pt x="613" y="362"/>
                    <a:pt x="902" y="362"/>
                  </a:cubicBezTo>
                  <a:close/>
                  <a:moveTo>
                    <a:pt x="902" y="1"/>
                  </a:moveTo>
                  <a:cubicBezTo>
                    <a:pt x="433" y="1"/>
                    <a:pt x="0" y="398"/>
                    <a:pt x="0" y="903"/>
                  </a:cubicBezTo>
                  <a:cubicBezTo>
                    <a:pt x="0" y="1407"/>
                    <a:pt x="433" y="1804"/>
                    <a:pt x="902" y="1804"/>
                  </a:cubicBezTo>
                  <a:cubicBezTo>
                    <a:pt x="1407" y="1804"/>
                    <a:pt x="1804" y="1407"/>
                    <a:pt x="1804" y="903"/>
                  </a:cubicBezTo>
                  <a:cubicBezTo>
                    <a:pt x="1804" y="398"/>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69"/>
            <p:cNvSpPr/>
            <p:nvPr/>
          </p:nvSpPr>
          <p:spPr>
            <a:xfrm>
              <a:off x="3492575" y="3202825"/>
              <a:ext cx="37000" cy="36100"/>
            </a:xfrm>
            <a:custGeom>
              <a:avLst/>
              <a:gdLst/>
              <a:ahLst/>
              <a:cxnLst/>
              <a:rect l="l" t="t" r="r" b="b"/>
              <a:pathLst>
                <a:path w="1480" h="1444" extrusionOk="0">
                  <a:moveTo>
                    <a:pt x="758" y="1"/>
                  </a:moveTo>
                  <a:cubicBezTo>
                    <a:pt x="326" y="1"/>
                    <a:pt x="1" y="289"/>
                    <a:pt x="1" y="722"/>
                  </a:cubicBezTo>
                  <a:cubicBezTo>
                    <a:pt x="1" y="1119"/>
                    <a:pt x="326" y="1443"/>
                    <a:pt x="758" y="1443"/>
                  </a:cubicBezTo>
                  <a:cubicBezTo>
                    <a:pt x="1155" y="1443"/>
                    <a:pt x="1480" y="1119"/>
                    <a:pt x="1480" y="722"/>
                  </a:cubicBezTo>
                  <a:cubicBezTo>
                    <a:pt x="1480" y="289"/>
                    <a:pt x="1155" y="1"/>
                    <a:pt x="7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69"/>
            <p:cNvSpPr/>
            <p:nvPr/>
          </p:nvSpPr>
          <p:spPr>
            <a:xfrm>
              <a:off x="3488975" y="3198325"/>
              <a:ext cx="45100" cy="45100"/>
            </a:xfrm>
            <a:custGeom>
              <a:avLst/>
              <a:gdLst/>
              <a:ahLst/>
              <a:cxnLst/>
              <a:rect l="l" t="t" r="r" b="b"/>
              <a:pathLst>
                <a:path w="1804" h="1804" extrusionOk="0">
                  <a:moveTo>
                    <a:pt x="902" y="325"/>
                  </a:moveTo>
                  <a:cubicBezTo>
                    <a:pt x="1191" y="325"/>
                    <a:pt x="1443" y="577"/>
                    <a:pt x="1443" y="866"/>
                  </a:cubicBezTo>
                  <a:cubicBezTo>
                    <a:pt x="1443" y="1191"/>
                    <a:pt x="1191" y="1407"/>
                    <a:pt x="902" y="1407"/>
                  </a:cubicBezTo>
                  <a:cubicBezTo>
                    <a:pt x="578" y="1407"/>
                    <a:pt x="361" y="1191"/>
                    <a:pt x="361" y="866"/>
                  </a:cubicBezTo>
                  <a:cubicBezTo>
                    <a:pt x="361" y="577"/>
                    <a:pt x="578" y="325"/>
                    <a:pt x="902" y="325"/>
                  </a:cubicBezTo>
                  <a:close/>
                  <a:moveTo>
                    <a:pt x="902" y="0"/>
                  </a:moveTo>
                  <a:cubicBezTo>
                    <a:pt x="397" y="0"/>
                    <a:pt x="1" y="397"/>
                    <a:pt x="1" y="902"/>
                  </a:cubicBezTo>
                  <a:cubicBezTo>
                    <a:pt x="1" y="1371"/>
                    <a:pt x="397" y="1804"/>
                    <a:pt x="902" y="1804"/>
                  </a:cubicBezTo>
                  <a:cubicBezTo>
                    <a:pt x="1371" y="1804"/>
                    <a:pt x="1804" y="1371"/>
                    <a:pt x="1804" y="902"/>
                  </a:cubicBezTo>
                  <a:cubicBezTo>
                    <a:pt x="1804" y="397"/>
                    <a:pt x="1371"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2" name="Google Shape;912;p69"/>
          <p:cNvSpPr txBox="1"/>
          <p:nvPr/>
        </p:nvSpPr>
        <p:spPr>
          <a:xfrm>
            <a:off x="1536400" y="571500"/>
            <a:ext cx="59556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4000">
                <a:latin typeface="Poppins SemiBold"/>
                <a:ea typeface="Poppins SemiBold"/>
                <a:cs typeface="Poppins SemiBold"/>
                <a:sym typeface="Poppins SemiBold"/>
              </a:rPr>
              <a:t>Let’s Review</a:t>
            </a:r>
            <a:endParaRPr sz="4000">
              <a:latin typeface="Poppins SemiBold"/>
              <a:ea typeface="Poppins SemiBold"/>
              <a:cs typeface="Poppins SemiBold"/>
              <a:sym typeface="Poppins SemiBold"/>
            </a:endParaRPr>
          </a:p>
        </p:txBody>
      </p:sp>
      <p:sp>
        <p:nvSpPr>
          <p:cNvPr id="913" name="Google Shape;913;p69"/>
          <p:cNvSpPr txBox="1">
            <a:spLocks noGrp="1"/>
          </p:cNvSpPr>
          <p:nvPr>
            <p:ph type="body" idx="1"/>
          </p:nvPr>
        </p:nvSpPr>
        <p:spPr>
          <a:xfrm>
            <a:off x="1032525" y="1747550"/>
            <a:ext cx="7539900" cy="2601900"/>
          </a:xfrm>
          <a:prstGeom prst="rect">
            <a:avLst/>
          </a:prstGeom>
        </p:spPr>
        <p:txBody>
          <a:bodyPr spcFirstLastPara="1" wrap="square" lIns="0" tIns="0" rIns="0" bIns="0" anchor="t" anchorCtr="0">
            <a:noAutofit/>
          </a:bodyPr>
          <a:lstStyle>
            <a:lvl1pPr marL="457200" lvl="0" indent="-304800" rtl="0">
              <a:lnSpc>
                <a:spcPct val="115000"/>
              </a:lnSpc>
              <a:spcBef>
                <a:spcPts val="0"/>
              </a:spcBef>
              <a:spcAft>
                <a:spcPts val="0"/>
              </a:spcAft>
              <a:buSzPts val="1200"/>
              <a:buChar char="●"/>
              <a:defRPr/>
            </a:lvl1pPr>
            <a:lvl2pPr marL="914400" lvl="1" indent="-304800" rtl="0">
              <a:lnSpc>
                <a:spcPct val="115000"/>
              </a:lnSpc>
              <a:spcBef>
                <a:spcPts val="1600"/>
              </a:spcBef>
              <a:spcAft>
                <a:spcPts val="0"/>
              </a:spcAft>
              <a:buSzPts val="1200"/>
              <a:buChar char="○"/>
              <a:defRPr/>
            </a:lvl2pPr>
            <a:lvl3pPr marL="1371600" lvl="2" indent="-304800" rtl="0">
              <a:lnSpc>
                <a:spcPct val="115000"/>
              </a:lnSpc>
              <a:spcBef>
                <a:spcPts val="1600"/>
              </a:spcBef>
              <a:spcAft>
                <a:spcPts val="0"/>
              </a:spcAft>
              <a:buSzPts val="1200"/>
              <a:buChar char="■"/>
              <a:defRPr/>
            </a:lvl3pPr>
            <a:lvl4pPr marL="1828800" lvl="3" indent="-304800" rtl="0">
              <a:lnSpc>
                <a:spcPct val="115000"/>
              </a:lnSpc>
              <a:spcBef>
                <a:spcPts val="1600"/>
              </a:spcBef>
              <a:spcAft>
                <a:spcPts val="0"/>
              </a:spcAft>
              <a:buSzPts val="1200"/>
              <a:buChar char="●"/>
              <a:defRPr/>
            </a:lvl4pPr>
            <a:lvl5pPr marL="2286000" lvl="4" indent="-304800" rtl="0">
              <a:lnSpc>
                <a:spcPct val="115000"/>
              </a:lnSpc>
              <a:spcBef>
                <a:spcPts val="1600"/>
              </a:spcBef>
              <a:spcAft>
                <a:spcPts val="0"/>
              </a:spcAft>
              <a:buSzPts val="1200"/>
              <a:buChar char="○"/>
              <a:defRPr/>
            </a:lvl5pPr>
            <a:lvl6pPr marL="2743200" lvl="5" indent="-304800" rtl="0">
              <a:lnSpc>
                <a:spcPct val="115000"/>
              </a:lnSpc>
              <a:spcBef>
                <a:spcPts val="1600"/>
              </a:spcBef>
              <a:spcAft>
                <a:spcPts val="0"/>
              </a:spcAft>
              <a:buSzPts val="1200"/>
              <a:buChar char="■"/>
              <a:defRPr/>
            </a:lvl6pPr>
            <a:lvl7pPr marL="3200400" lvl="6" indent="-304800" rtl="0">
              <a:lnSpc>
                <a:spcPct val="115000"/>
              </a:lnSpc>
              <a:spcBef>
                <a:spcPts val="1600"/>
              </a:spcBef>
              <a:spcAft>
                <a:spcPts val="0"/>
              </a:spcAft>
              <a:buSzPts val="1200"/>
              <a:buChar char="●"/>
              <a:defRPr/>
            </a:lvl7pPr>
            <a:lvl8pPr marL="3657600" lvl="7" indent="-304800" rtl="0">
              <a:lnSpc>
                <a:spcPct val="115000"/>
              </a:lnSpc>
              <a:spcBef>
                <a:spcPts val="1600"/>
              </a:spcBef>
              <a:spcAft>
                <a:spcPts val="0"/>
              </a:spcAft>
              <a:buSzPts val="1200"/>
              <a:buChar char="○"/>
              <a:defRPr/>
            </a:lvl8pPr>
            <a:lvl9pPr marL="4114800" lvl="8" indent="-304800" rtl="0">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Let's Review–Green">
  <p:cSld name="CUSTOM_6_2">
    <p:spTree>
      <p:nvGrpSpPr>
        <p:cNvPr id="1" name="Shape 914"/>
        <p:cNvGrpSpPr/>
        <p:nvPr/>
      </p:nvGrpSpPr>
      <p:grpSpPr>
        <a:xfrm>
          <a:off x="0" y="0"/>
          <a:ext cx="0" cy="0"/>
          <a:chOff x="0" y="0"/>
          <a:chExt cx="0" cy="0"/>
        </a:xfrm>
      </p:grpSpPr>
      <p:sp>
        <p:nvSpPr>
          <p:cNvPr id="915" name="Google Shape;915;p70"/>
          <p:cNvSpPr/>
          <p:nvPr/>
        </p:nvSpPr>
        <p:spPr>
          <a:xfrm rot="-5400000">
            <a:off x="-507252" y="-732147"/>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6" name="Google Shape;916;p70"/>
          <p:cNvGrpSpPr/>
          <p:nvPr/>
        </p:nvGrpSpPr>
        <p:grpSpPr>
          <a:xfrm>
            <a:off x="425509" y="373527"/>
            <a:ext cx="806544" cy="1106677"/>
            <a:chOff x="2786575" y="1615875"/>
            <a:chExt cx="1843950" cy="2530125"/>
          </a:xfrm>
        </p:grpSpPr>
        <p:sp>
          <p:nvSpPr>
            <p:cNvPr id="917" name="Google Shape;917;p70"/>
            <p:cNvSpPr/>
            <p:nvPr/>
          </p:nvSpPr>
          <p:spPr>
            <a:xfrm>
              <a:off x="3133725" y="1784500"/>
              <a:ext cx="1181225" cy="1984600"/>
            </a:xfrm>
            <a:custGeom>
              <a:avLst/>
              <a:gdLst/>
              <a:ahLst/>
              <a:cxnLst/>
              <a:rect l="l" t="t" r="r" b="b"/>
              <a:pathLst>
                <a:path w="47249" h="79384" fill="none" extrusionOk="0">
                  <a:moveTo>
                    <a:pt x="26654" y="79384"/>
                  </a:moveTo>
                  <a:lnTo>
                    <a:pt x="3751" y="79384"/>
                  </a:lnTo>
                  <a:cubicBezTo>
                    <a:pt x="1659" y="79384"/>
                    <a:pt x="0" y="77725"/>
                    <a:pt x="0" y="75669"/>
                  </a:cubicBezTo>
                  <a:lnTo>
                    <a:pt x="0" y="3751"/>
                  </a:lnTo>
                  <a:cubicBezTo>
                    <a:pt x="0" y="1659"/>
                    <a:pt x="1659" y="0"/>
                    <a:pt x="3751" y="0"/>
                  </a:cubicBezTo>
                  <a:lnTo>
                    <a:pt x="43497" y="0"/>
                  </a:lnTo>
                  <a:cubicBezTo>
                    <a:pt x="45589" y="0"/>
                    <a:pt x="47248" y="1659"/>
                    <a:pt x="47248" y="3751"/>
                  </a:cubicBezTo>
                  <a:lnTo>
                    <a:pt x="47248" y="53668"/>
                  </a:lnTo>
                </a:path>
              </a:pathLst>
            </a:custGeom>
            <a:noFill/>
            <a:ln w="27950" cap="flat" cmpd="sng">
              <a:solidFill>
                <a:srgbClr val="00000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70"/>
            <p:cNvSpPr/>
            <p:nvPr/>
          </p:nvSpPr>
          <p:spPr>
            <a:xfrm>
              <a:off x="3562025" y="2790775"/>
              <a:ext cx="473400" cy="1247925"/>
            </a:xfrm>
            <a:custGeom>
              <a:avLst/>
              <a:gdLst/>
              <a:ahLst/>
              <a:cxnLst/>
              <a:rect l="l" t="t" r="r" b="b"/>
              <a:pathLst>
                <a:path w="18936" h="49917" fill="none" extrusionOk="0">
                  <a:moveTo>
                    <a:pt x="18935" y="14138"/>
                  </a:moveTo>
                  <a:lnTo>
                    <a:pt x="18935" y="3426"/>
                  </a:lnTo>
                  <a:cubicBezTo>
                    <a:pt x="18935" y="1551"/>
                    <a:pt x="17384" y="0"/>
                    <a:pt x="15509" y="0"/>
                  </a:cubicBezTo>
                  <a:lnTo>
                    <a:pt x="15509" y="0"/>
                  </a:lnTo>
                  <a:cubicBezTo>
                    <a:pt x="13597" y="0"/>
                    <a:pt x="12083" y="1551"/>
                    <a:pt x="12083" y="3426"/>
                  </a:cubicBezTo>
                  <a:lnTo>
                    <a:pt x="12083" y="29683"/>
                  </a:lnTo>
                  <a:lnTo>
                    <a:pt x="6168" y="24598"/>
                  </a:lnTo>
                  <a:cubicBezTo>
                    <a:pt x="4833" y="23227"/>
                    <a:pt x="2633" y="23227"/>
                    <a:pt x="1335" y="24598"/>
                  </a:cubicBezTo>
                  <a:lnTo>
                    <a:pt x="1335" y="24598"/>
                  </a:lnTo>
                  <a:cubicBezTo>
                    <a:pt x="0" y="25932"/>
                    <a:pt x="0" y="28096"/>
                    <a:pt x="1335" y="29395"/>
                  </a:cubicBezTo>
                  <a:lnTo>
                    <a:pt x="15509" y="47068"/>
                  </a:lnTo>
                  <a:lnTo>
                    <a:pt x="15509" y="49917"/>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70"/>
            <p:cNvSpPr/>
            <p:nvPr/>
          </p:nvSpPr>
          <p:spPr>
            <a:xfrm>
              <a:off x="4035400" y="3078400"/>
              <a:ext cx="171350" cy="283150"/>
            </a:xfrm>
            <a:custGeom>
              <a:avLst/>
              <a:gdLst/>
              <a:ahLst/>
              <a:cxnLst/>
              <a:rect l="l" t="t" r="r" b="b"/>
              <a:pathLst>
                <a:path w="6854" h="11326" fill="none" extrusionOk="0">
                  <a:moveTo>
                    <a:pt x="0" y="11217"/>
                  </a:moveTo>
                  <a:lnTo>
                    <a:pt x="0" y="3427"/>
                  </a:lnTo>
                  <a:cubicBezTo>
                    <a:pt x="0" y="1515"/>
                    <a:pt x="1515" y="0"/>
                    <a:pt x="3427" y="0"/>
                  </a:cubicBezTo>
                  <a:lnTo>
                    <a:pt x="3427" y="0"/>
                  </a:lnTo>
                  <a:cubicBezTo>
                    <a:pt x="5302" y="0"/>
                    <a:pt x="6853" y="1515"/>
                    <a:pt x="6853" y="3427"/>
                  </a:cubicBezTo>
                  <a:lnTo>
                    <a:pt x="6853" y="11326"/>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70"/>
            <p:cNvSpPr/>
            <p:nvPr/>
          </p:nvSpPr>
          <p:spPr>
            <a:xfrm>
              <a:off x="4205800" y="3126200"/>
              <a:ext cx="171350" cy="288550"/>
            </a:xfrm>
            <a:custGeom>
              <a:avLst/>
              <a:gdLst/>
              <a:ahLst/>
              <a:cxnLst/>
              <a:rect l="l" t="t" r="r" b="b"/>
              <a:pathLst>
                <a:path w="6854" h="11542" fill="none" extrusionOk="0">
                  <a:moveTo>
                    <a:pt x="1" y="3426"/>
                  </a:moveTo>
                  <a:cubicBezTo>
                    <a:pt x="1" y="1515"/>
                    <a:pt x="1516" y="0"/>
                    <a:pt x="3427" y="0"/>
                  </a:cubicBezTo>
                  <a:lnTo>
                    <a:pt x="3427" y="0"/>
                  </a:lnTo>
                  <a:cubicBezTo>
                    <a:pt x="5303" y="0"/>
                    <a:pt x="6854" y="1515"/>
                    <a:pt x="6854" y="3426"/>
                  </a:cubicBezTo>
                  <a:lnTo>
                    <a:pt x="6854" y="1154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70"/>
            <p:cNvSpPr/>
            <p:nvPr/>
          </p:nvSpPr>
          <p:spPr>
            <a:xfrm>
              <a:off x="4377125" y="3157750"/>
              <a:ext cx="171350" cy="894475"/>
            </a:xfrm>
            <a:custGeom>
              <a:avLst/>
              <a:gdLst/>
              <a:ahLst/>
              <a:cxnLst/>
              <a:rect l="l" t="t" r="r" b="b"/>
              <a:pathLst>
                <a:path w="6854" h="35779" fill="none" extrusionOk="0">
                  <a:moveTo>
                    <a:pt x="1" y="3427"/>
                  </a:moveTo>
                  <a:cubicBezTo>
                    <a:pt x="1" y="1515"/>
                    <a:pt x="1516" y="0"/>
                    <a:pt x="3427" y="0"/>
                  </a:cubicBezTo>
                  <a:lnTo>
                    <a:pt x="3427" y="0"/>
                  </a:lnTo>
                  <a:cubicBezTo>
                    <a:pt x="5303" y="0"/>
                    <a:pt x="6853" y="1515"/>
                    <a:pt x="6853" y="3427"/>
                  </a:cubicBezTo>
                  <a:lnTo>
                    <a:pt x="6853" y="23192"/>
                  </a:lnTo>
                  <a:lnTo>
                    <a:pt x="3427" y="32461"/>
                  </a:lnTo>
                  <a:lnTo>
                    <a:pt x="3427" y="35779"/>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70"/>
            <p:cNvSpPr/>
            <p:nvPr/>
          </p:nvSpPr>
          <p:spPr>
            <a:xfrm>
              <a:off x="3882100" y="4057625"/>
              <a:ext cx="642025" cy="88375"/>
            </a:xfrm>
            <a:custGeom>
              <a:avLst/>
              <a:gdLst/>
              <a:ahLst/>
              <a:cxnLst/>
              <a:rect l="l" t="t" r="r" b="b"/>
              <a:pathLst>
                <a:path w="25681" h="3535" fill="none" extrusionOk="0">
                  <a:moveTo>
                    <a:pt x="1" y="3535"/>
                  </a:moveTo>
                  <a:lnTo>
                    <a:pt x="1" y="0"/>
                  </a:lnTo>
                  <a:lnTo>
                    <a:pt x="25681" y="0"/>
                  </a:lnTo>
                  <a:lnTo>
                    <a:pt x="25681" y="3535"/>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70"/>
            <p:cNvSpPr/>
            <p:nvPr/>
          </p:nvSpPr>
          <p:spPr>
            <a:xfrm>
              <a:off x="3595375" y="1885475"/>
              <a:ext cx="257900" cy="25"/>
            </a:xfrm>
            <a:custGeom>
              <a:avLst/>
              <a:gdLst/>
              <a:ahLst/>
              <a:cxnLst/>
              <a:rect l="l" t="t" r="r" b="b"/>
              <a:pathLst>
                <a:path w="10316" h="1" fill="none" extrusionOk="0">
                  <a:moveTo>
                    <a:pt x="1" y="1"/>
                  </a:moveTo>
                  <a:lnTo>
                    <a:pt x="10316" y="1"/>
                  </a:lnTo>
                </a:path>
              </a:pathLst>
            </a:custGeom>
            <a:noFill/>
            <a:ln w="27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70"/>
            <p:cNvSpPr/>
            <p:nvPr/>
          </p:nvSpPr>
          <p:spPr>
            <a:xfrm>
              <a:off x="3246425" y="1990975"/>
              <a:ext cx="956700" cy="25"/>
            </a:xfrm>
            <a:custGeom>
              <a:avLst/>
              <a:gdLst/>
              <a:ahLst/>
              <a:cxnLst/>
              <a:rect l="l" t="t" r="r" b="b"/>
              <a:pathLst>
                <a:path w="38268" h="1" fill="none" extrusionOk="0">
                  <a:moveTo>
                    <a:pt x="1" y="0"/>
                  </a:moveTo>
                  <a:lnTo>
                    <a:pt x="38268" y="0"/>
                  </a:lnTo>
                </a:path>
              </a:pathLst>
            </a:custGeom>
            <a:noFill/>
            <a:ln w="27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70"/>
            <p:cNvSpPr/>
            <p:nvPr/>
          </p:nvSpPr>
          <p:spPr>
            <a:xfrm>
              <a:off x="4488025" y="2881825"/>
              <a:ext cx="36100" cy="36100"/>
            </a:xfrm>
            <a:custGeom>
              <a:avLst/>
              <a:gdLst/>
              <a:ahLst/>
              <a:cxnLst/>
              <a:rect l="l" t="t" r="r" b="b"/>
              <a:pathLst>
                <a:path w="1444" h="1444" extrusionOk="0">
                  <a:moveTo>
                    <a:pt x="722" y="1"/>
                  </a:moveTo>
                  <a:cubicBezTo>
                    <a:pt x="326" y="1"/>
                    <a:pt x="1" y="325"/>
                    <a:pt x="1" y="722"/>
                  </a:cubicBezTo>
                  <a:cubicBezTo>
                    <a:pt x="1" y="1155"/>
                    <a:pt x="326" y="1444"/>
                    <a:pt x="722" y="1444"/>
                  </a:cubicBezTo>
                  <a:cubicBezTo>
                    <a:pt x="1119" y="1444"/>
                    <a:pt x="1444" y="1155"/>
                    <a:pt x="1444" y="722"/>
                  </a:cubicBezTo>
                  <a:cubicBezTo>
                    <a:pt x="1444" y="325"/>
                    <a:pt x="1119"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70"/>
            <p:cNvSpPr/>
            <p:nvPr/>
          </p:nvSpPr>
          <p:spPr>
            <a:xfrm>
              <a:off x="4483525" y="2878225"/>
              <a:ext cx="45100" cy="45100"/>
            </a:xfrm>
            <a:custGeom>
              <a:avLst/>
              <a:gdLst/>
              <a:ahLst/>
              <a:cxnLst/>
              <a:rect l="l" t="t" r="r" b="b"/>
              <a:pathLst>
                <a:path w="1804" h="1804" extrusionOk="0">
                  <a:moveTo>
                    <a:pt x="902" y="361"/>
                  </a:moveTo>
                  <a:cubicBezTo>
                    <a:pt x="1227" y="361"/>
                    <a:pt x="1443" y="578"/>
                    <a:pt x="1443" y="902"/>
                  </a:cubicBezTo>
                  <a:cubicBezTo>
                    <a:pt x="1443" y="1191"/>
                    <a:pt x="1227" y="1407"/>
                    <a:pt x="902" y="1407"/>
                  </a:cubicBezTo>
                  <a:cubicBezTo>
                    <a:pt x="614" y="1407"/>
                    <a:pt x="361" y="1191"/>
                    <a:pt x="361" y="902"/>
                  </a:cubicBezTo>
                  <a:cubicBezTo>
                    <a:pt x="361" y="578"/>
                    <a:pt x="614" y="361"/>
                    <a:pt x="902" y="361"/>
                  </a:cubicBezTo>
                  <a:close/>
                  <a:moveTo>
                    <a:pt x="902" y="1"/>
                  </a:moveTo>
                  <a:cubicBezTo>
                    <a:pt x="433" y="1"/>
                    <a:pt x="1" y="397"/>
                    <a:pt x="1" y="902"/>
                  </a:cubicBezTo>
                  <a:cubicBezTo>
                    <a:pt x="1" y="1371"/>
                    <a:pt x="433" y="1804"/>
                    <a:pt x="902" y="1804"/>
                  </a:cubicBezTo>
                  <a:cubicBezTo>
                    <a:pt x="1407" y="1804"/>
                    <a:pt x="1804" y="1371"/>
                    <a:pt x="1804" y="902"/>
                  </a:cubicBezTo>
                  <a:cubicBezTo>
                    <a:pt x="1804" y="397"/>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70"/>
            <p:cNvSpPr/>
            <p:nvPr/>
          </p:nvSpPr>
          <p:spPr>
            <a:xfrm>
              <a:off x="4589925" y="2790775"/>
              <a:ext cx="36100" cy="36075"/>
            </a:xfrm>
            <a:custGeom>
              <a:avLst/>
              <a:gdLst/>
              <a:ahLst/>
              <a:cxnLst/>
              <a:rect l="l" t="t" r="r" b="b"/>
              <a:pathLst>
                <a:path w="1444" h="1443" extrusionOk="0">
                  <a:moveTo>
                    <a:pt x="722" y="0"/>
                  </a:moveTo>
                  <a:cubicBezTo>
                    <a:pt x="325" y="0"/>
                    <a:pt x="1" y="325"/>
                    <a:pt x="1" y="721"/>
                  </a:cubicBezTo>
                  <a:cubicBezTo>
                    <a:pt x="1" y="1118"/>
                    <a:pt x="325" y="1443"/>
                    <a:pt x="722" y="1443"/>
                  </a:cubicBezTo>
                  <a:cubicBezTo>
                    <a:pt x="1119" y="1443"/>
                    <a:pt x="1443" y="1118"/>
                    <a:pt x="1443" y="721"/>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70"/>
            <p:cNvSpPr/>
            <p:nvPr/>
          </p:nvSpPr>
          <p:spPr>
            <a:xfrm>
              <a:off x="4585425" y="2786250"/>
              <a:ext cx="45100" cy="45125"/>
            </a:xfrm>
            <a:custGeom>
              <a:avLst/>
              <a:gdLst/>
              <a:ahLst/>
              <a:cxnLst/>
              <a:rect l="l" t="t" r="r" b="b"/>
              <a:pathLst>
                <a:path w="1804" h="1805" extrusionOk="0">
                  <a:moveTo>
                    <a:pt x="902" y="361"/>
                  </a:moveTo>
                  <a:cubicBezTo>
                    <a:pt x="1226" y="361"/>
                    <a:pt x="1443" y="614"/>
                    <a:pt x="1443" y="902"/>
                  </a:cubicBezTo>
                  <a:cubicBezTo>
                    <a:pt x="1443" y="1227"/>
                    <a:pt x="1226" y="1443"/>
                    <a:pt x="902" y="1443"/>
                  </a:cubicBezTo>
                  <a:cubicBezTo>
                    <a:pt x="577" y="1443"/>
                    <a:pt x="361" y="1227"/>
                    <a:pt x="361" y="902"/>
                  </a:cubicBezTo>
                  <a:cubicBezTo>
                    <a:pt x="361" y="614"/>
                    <a:pt x="577" y="361"/>
                    <a:pt x="902" y="361"/>
                  </a:cubicBezTo>
                  <a:close/>
                  <a:moveTo>
                    <a:pt x="902" y="1"/>
                  </a:moveTo>
                  <a:cubicBezTo>
                    <a:pt x="397" y="1"/>
                    <a:pt x="0" y="434"/>
                    <a:pt x="0" y="902"/>
                  </a:cubicBezTo>
                  <a:cubicBezTo>
                    <a:pt x="0" y="1407"/>
                    <a:pt x="397" y="1804"/>
                    <a:pt x="902" y="1804"/>
                  </a:cubicBezTo>
                  <a:cubicBezTo>
                    <a:pt x="1371" y="1804"/>
                    <a:pt x="1804" y="1407"/>
                    <a:pt x="1804" y="902"/>
                  </a:cubicBezTo>
                  <a:cubicBezTo>
                    <a:pt x="1804" y="434"/>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70"/>
            <p:cNvSpPr/>
            <p:nvPr/>
          </p:nvSpPr>
          <p:spPr>
            <a:xfrm>
              <a:off x="4083175" y="2162300"/>
              <a:ext cx="36100" cy="36075"/>
            </a:xfrm>
            <a:custGeom>
              <a:avLst/>
              <a:gdLst/>
              <a:ahLst/>
              <a:cxnLst/>
              <a:rect l="l" t="t" r="r" b="b"/>
              <a:pathLst>
                <a:path w="1444" h="1443" extrusionOk="0">
                  <a:moveTo>
                    <a:pt x="722" y="0"/>
                  </a:moveTo>
                  <a:cubicBezTo>
                    <a:pt x="325" y="0"/>
                    <a:pt x="1" y="325"/>
                    <a:pt x="1" y="722"/>
                  </a:cubicBezTo>
                  <a:cubicBezTo>
                    <a:pt x="1" y="1118"/>
                    <a:pt x="325" y="1443"/>
                    <a:pt x="722" y="1443"/>
                  </a:cubicBezTo>
                  <a:cubicBezTo>
                    <a:pt x="1155" y="1443"/>
                    <a:pt x="1444" y="1118"/>
                    <a:pt x="1444" y="722"/>
                  </a:cubicBezTo>
                  <a:cubicBezTo>
                    <a:pt x="1444" y="325"/>
                    <a:pt x="1155"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70"/>
            <p:cNvSpPr/>
            <p:nvPr/>
          </p:nvSpPr>
          <p:spPr>
            <a:xfrm>
              <a:off x="4078675" y="2157775"/>
              <a:ext cx="45100" cy="45125"/>
            </a:xfrm>
            <a:custGeom>
              <a:avLst/>
              <a:gdLst/>
              <a:ahLst/>
              <a:cxnLst/>
              <a:rect l="l" t="t" r="r" b="b"/>
              <a:pathLst>
                <a:path w="1804" h="1805" extrusionOk="0">
                  <a:moveTo>
                    <a:pt x="902" y="362"/>
                  </a:moveTo>
                  <a:cubicBezTo>
                    <a:pt x="1227" y="362"/>
                    <a:pt x="1515" y="578"/>
                    <a:pt x="1443" y="903"/>
                  </a:cubicBezTo>
                  <a:cubicBezTo>
                    <a:pt x="1443" y="1191"/>
                    <a:pt x="1227" y="1444"/>
                    <a:pt x="902" y="1444"/>
                  </a:cubicBezTo>
                  <a:cubicBezTo>
                    <a:pt x="614" y="1444"/>
                    <a:pt x="397" y="1191"/>
                    <a:pt x="397" y="903"/>
                  </a:cubicBezTo>
                  <a:cubicBezTo>
                    <a:pt x="397" y="578"/>
                    <a:pt x="614" y="362"/>
                    <a:pt x="902" y="362"/>
                  </a:cubicBezTo>
                  <a:close/>
                  <a:moveTo>
                    <a:pt x="902" y="1"/>
                  </a:moveTo>
                  <a:cubicBezTo>
                    <a:pt x="433" y="1"/>
                    <a:pt x="0" y="398"/>
                    <a:pt x="0" y="903"/>
                  </a:cubicBezTo>
                  <a:cubicBezTo>
                    <a:pt x="0" y="1408"/>
                    <a:pt x="433" y="1804"/>
                    <a:pt x="902" y="1804"/>
                  </a:cubicBezTo>
                  <a:cubicBezTo>
                    <a:pt x="1407" y="1804"/>
                    <a:pt x="1804" y="1408"/>
                    <a:pt x="1804" y="903"/>
                  </a:cubicBezTo>
                  <a:cubicBezTo>
                    <a:pt x="1804" y="398"/>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70"/>
            <p:cNvSpPr/>
            <p:nvPr/>
          </p:nvSpPr>
          <p:spPr>
            <a:xfrm>
              <a:off x="4488025" y="1748425"/>
              <a:ext cx="36100" cy="36100"/>
            </a:xfrm>
            <a:custGeom>
              <a:avLst/>
              <a:gdLst/>
              <a:ahLst/>
              <a:cxnLst/>
              <a:rect l="l" t="t" r="r" b="b"/>
              <a:pathLst>
                <a:path w="1444" h="1444" extrusionOk="0">
                  <a:moveTo>
                    <a:pt x="722" y="0"/>
                  </a:moveTo>
                  <a:cubicBezTo>
                    <a:pt x="326" y="0"/>
                    <a:pt x="1" y="325"/>
                    <a:pt x="1" y="722"/>
                  </a:cubicBezTo>
                  <a:cubicBezTo>
                    <a:pt x="1" y="1119"/>
                    <a:pt x="326" y="1443"/>
                    <a:pt x="722" y="1443"/>
                  </a:cubicBezTo>
                  <a:cubicBezTo>
                    <a:pt x="1119" y="1443"/>
                    <a:pt x="1444" y="1119"/>
                    <a:pt x="1444" y="722"/>
                  </a:cubicBezTo>
                  <a:cubicBezTo>
                    <a:pt x="1444"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70"/>
            <p:cNvSpPr/>
            <p:nvPr/>
          </p:nvSpPr>
          <p:spPr>
            <a:xfrm>
              <a:off x="4483525" y="1743925"/>
              <a:ext cx="45100" cy="45100"/>
            </a:xfrm>
            <a:custGeom>
              <a:avLst/>
              <a:gdLst/>
              <a:ahLst/>
              <a:cxnLst/>
              <a:rect l="l" t="t" r="r" b="b"/>
              <a:pathLst>
                <a:path w="1804" h="1804" extrusionOk="0">
                  <a:moveTo>
                    <a:pt x="902" y="361"/>
                  </a:moveTo>
                  <a:cubicBezTo>
                    <a:pt x="1227" y="361"/>
                    <a:pt x="1443" y="577"/>
                    <a:pt x="1443" y="902"/>
                  </a:cubicBezTo>
                  <a:cubicBezTo>
                    <a:pt x="1443" y="1226"/>
                    <a:pt x="1227" y="1443"/>
                    <a:pt x="902" y="1443"/>
                  </a:cubicBezTo>
                  <a:cubicBezTo>
                    <a:pt x="614" y="1443"/>
                    <a:pt x="361" y="1226"/>
                    <a:pt x="361" y="902"/>
                  </a:cubicBezTo>
                  <a:cubicBezTo>
                    <a:pt x="361" y="577"/>
                    <a:pt x="614" y="361"/>
                    <a:pt x="902" y="361"/>
                  </a:cubicBezTo>
                  <a:close/>
                  <a:moveTo>
                    <a:pt x="902" y="0"/>
                  </a:moveTo>
                  <a:cubicBezTo>
                    <a:pt x="433" y="0"/>
                    <a:pt x="1" y="397"/>
                    <a:pt x="1" y="902"/>
                  </a:cubicBezTo>
                  <a:cubicBezTo>
                    <a:pt x="1" y="1407"/>
                    <a:pt x="433" y="1803"/>
                    <a:pt x="902" y="1803"/>
                  </a:cubicBezTo>
                  <a:cubicBezTo>
                    <a:pt x="1407" y="1803"/>
                    <a:pt x="1804" y="1407"/>
                    <a:pt x="1804" y="902"/>
                  </a:cubicBezTo>
                  <a:cubicBezTo>
                    <a:pt x="1804" y="397"/>
                    <a:pt x="1407"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70"/>
            <p:cNvSpPr/>
            <p:nvPr/>
          </p:nvSpPr>
          <p:spPr>
            <a:xfrm>
              <a:off x="3228400" y="1619475"/>
              <a:ext cx="36075" cy="36100"/>
            </a:xfrm>
            <a:custGeom>
              <a:avLst/>
              <a:gdLst/>
              <a:ahLst/>
              <a:cxnLst/>
              <a:rect l="l" t="t" r="r" b="b"/>
              <a:pathLst>
                <a:path w="1443" h="1444" extrusionOk="0">
                  <a:moveTo>
                    <a:pt x="722" y="1"/>
                  </a:moveTo>
                  <a:cubicBezTo>
                    <a:pt x="325" y="1"/>
                    <a:pt x="0" y="325"/>
                    <a:pt x="0" y="722"/>
                  </a:cubicBezTo>
                  <a:cubicBezTo>
                    <a:pt x="0" y="1155"/>
                    <a:pt x="325" y="1444"/>
                    <a:pt x="722" y="1444"/>
                  </a:cubicBezTo>
                  <a:cubicBezTo>
                    <a:pt x="1118" y="1444"/>
                    <a:pt x="1443" y="1155"/>
                    <a:pt x="1443" y="722"/>
                  </a:cubicBezTo>
                  <a:cubicBezTo>
                    <a:pt x="1443" y="325"/>
                    <a:pt x="1118"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70"/>
            <p:cNvSpPr/>
            <p:nvPr/>
          </p:nvSpPr>
          <p:spPr>
            <a:xfrm>
              <a:off x="3223875" y="1615875"/>
              <a:ext cx="45125" cy="45100"/>
            </a:xfrm>
            <a:custGeom>
              <a:avLst/>
              <a:gdLst/>
              <a:ahLst/>
              <a:cxnLst/>
              <a:rect l="l" t="t" r="r" b="b"/>
              <a:pathLst>
                <a:path w="1805" h="1804" extrusionOk="0">
                  <a:moveTo>
                    <a:pt x="903" y="361"/>
                  </a:moveTo>
                  <a:cubicBezTo>
                    <a:pt x="1227" y="361"/>
                    <a:pt x="1444" y="578"/>
                    <a:pt x="1444" y="902"/>
                  </a:cubicBezTo>
                  <a:cubicBezTo>
                    <a:pt x="1444" y="1191"/>
                    <a:pt x="1227" y="1443"/>
                    <a:pt x="903" y="1443"/>
                  </a:cubicBezTo>
                  <a:cubicBezTo>
                    <a:pt x="578" y="1443"/>
                    <a:pt x="362" y="1191"/>
                    <a:pt x="362" y="902"/>
                  </a:cubicBezTo>
                  <a:cubicBezTo>
                    <a:pt x="362" y="578"/>
                    <a:pt x="578" y="361"/>
                    <a:pt x="903" y="361"/>
                  </a:cubicBezTo>
                  <a:close/>
                  <a:moveTo>
                    <a:pt x="903" y="1"/>
                  </a:moveTo>
                  <a:cubicBezTo>
                    <a:pt x="398" y="1"/>
                    <a:pt x="1" y="397"/>
                    <a:pt x="1" y="902"/>
                  </a:cubicBezTo>
                  <a:cubicBezTo>
                    <a:pt x="1" y="1371"/>
                    <a:pt x="398" y="1804"/>
                    <a:pt x="903" y="1804"/>
                  </a:cubicBezTo>
                  <a:cubicBezTo>
                    <a:pt x="1408" y="1804"/>
                    <a:pt x="1804" y="1371"/>
                    <a:pt x="1804" y="902"/>
                  </a:cubicBezTo>
                  <a:cubicBezTo>
                    <a:pt x="1804" y="397"/>
                    <a:pt x="1408" y="1"/>
                    <a:pt x="9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70"/>
            <p:cNvSpPr/>
            <p:nvPr/>
          </p:nvSpPr>
          <p:spPr>
            <a:xfrm>
              <a:off x="2923625" y="2285825"/>
              <a:ext cx="36100" cy="36100"/>
            </a:xfrm>
            <a:custGeom>
              <a:avLst/>
              <a:gdLst/>
              <a:ahLst/>
              <a:cxnLst/>
              <a:rect l="l" t="t" r="r" b="b"/>
              <a:pathLst>
                <a:path w="1444" h="1444" extrusionOk="0">
                  <a:moveTo>
                    <a:pt x="722" y="0"/>
                  </a:moveTo>
                  <a:cubicBezTo>
                    <a:pt x="325" y="0"/>
                    <a:pt x="1" y="325"/>
                    <a:pt x="1" y="722"/>
                  </a:cubicBezTo>
                  <a:cubicBezTo>
                    <a:pt x="1" y="1119"/>
                    <a:pt x="325" y="1443"/>
                    <a:pt x="722" y="1443"/>
                  </a:cubicBezTo>
                  <a:cubicBezTo>
                    <a:pt x="1119" y="1443"/>
                    <a:pt x="1443" y="1119"/>
                    <a:pt x="1443" y="722"/>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70"/>
            <p:cNvSpPr/>
            <p:nvPr/>
          </p:nvSpPr>
          <p:spPr>
            <a:xfrm>
              <a:off x="2919125" y="2281325"/>
              <a:ext cx="45100" cy="45100"/>
            </a:xfrm>
            <a:custGeom>
              <a:avLst/>
              <a:gdLst/>
              <a:ahLst/>
              <a:cxnLst/>
              <a:rect l="l" t="t" r="r" b="b"/>
              <a:pathLst>
                <a:path w="1804" h="1804" extrusionOk="0">
                  <a:moveTo>
                    <a:pt x="902" y="361"/>
                  </a:moveTo>
                  <a:cubicBezTo>
                    <a:pt x="1227" y="361"/>
                    <a:pt x="1443" y="649"/>
                    <a:pt x="1443" y="902"/>
                  </a:cubicBezTo>
                  <a:cubicBezTo>
                    <a:pt x="1443" y="1226"/>
                    <a:pt x="1227" y="1443"/>
                    <a:pt x="902" y="1443"/>
                  </a:cubicBezTo>
                  <a:cubicBezTo>
                    <a:pt x="613" y="1443"/>
                    <a:pt x="361" y="1226"/>
                    <a:pt x="361" y="902"/>
                  </a:cubicBezTo>
                  <a:cubicBezTo>
                    <a:pt x="361" y="613"/>
                    <a:pt x="613" y="361"/>
                    <a:pt x="902" y="361"/>
                  </a:cubicBezTo>
                  <a:close/>
                  <a:moveTo>
                    <a:pt x="902" y="0"/>
                  </a:moveTo>
                  <a:cubicBezTo>
                    <a:pt x="433" y="0"/>
                    <a:pt x="0" y="433"/>
                    <a:pt x="0" y="902"/>
                  </a:cubicBezTo>
                  <a:cubicBezTo>
                    <a:pt x="0" y="1407"/>
                    <a:pt x="433" y="1803"/>
                    <a:pt x="902" y="1803"/>
                  </a:cubicBezTo>
                  <a:cubicBezTo>
                    <a:pt x="1407" y="1803"/>
                    <a:pt x="1804" y="1407"/>
                    <a:pt x="1804" y="902"/>
                  </a:cubicBezTo>
                  <a:cubicBezTo>
                    <a:pt x="1804" y="433"/>
                    <a:pt x="1407"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70"/>
            <p:cNvSpPr/>
            <p:nvPr/>
          </p:nvSpPr>
          <p:spPr>
            <a:xfrm>
              <a:off x="2791075" y="2421975"/>
              <a:ext cx="36100" cy="36100"/>
            </a:xfrm>
            <a:custGeom>
              <a:avLst/>
              <a:gdLst/>
              <a:ahLst/>
              <a:cxnLst/>
              <a:rect l="l" t="t" r="r" b="b"/>
              <a:pathLst>
                <a:path w="1444" h="1444" extrusionOk="0">
                  <a:moveTo>
                    <a:pt x="722" y="1"/>
                  </a:moveTo>
                  <a:cubicBezTo>
                    <a:pt x="325" y="1"/>
                    <a:pt x="1" y="325"/>
                    <a:pt x="1" y="722"/>
                  </a:cubicBezTo>
                  <a:cubicBezTo>
                    <a:pt x="1" y="1155"/>
                    <a:pt x="325" y="1443"/>
                    <a:pt x="722" y="1443"/>
                  </a:cubicBezTo>
                  <a:cubicBezTo>
                    <a:pt x="1119" y="1443"/>
                    <a:pt x="1443" y="1155"/>
                    <a:pt x="1443" y="722"/>
                  </a:cubicBezTo>
                  <a:cubicBezTo>
                    <a:pt x="1443" y="325"/>
                    <a:pt x="1119"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70"/>
            <p:cNvSpPr/>
            <p:nvPr/>
          </p:nvSpPr>
          <p:spPr>
            <a:xfrm>
              <a:off x="2786575" y="2418375"/>
              <a:ext cx="45100" cy="45100"/>
            </a:xfrm>
            <a:custGeom>
              <a:avLst/>
              <a:gdLst/>
              <a:ahLst/>
              <a:cxnLst/>
              <a:rect l="l" t="t" r="r" b="b"/>
              <a:pathLst>
                <a:path w="1804" h="1804" extrusionOk="0">
                  <a:moveTo>
                    <a:pt x="902" y="289"/>
                  </a:moveTo>
                  <a:cubicBezTo>
                    <a:pt x="1227" y="289"/>
                    <a:pt x="1479" y="577"/>
                    <a:pt x="1443" y="830"/>
                  </a:cubicBezTo>
                  <a:cubicBezTo>
                    <a:pt x="1443" y="1154"/>
                    <a:pt x="1191" y="1371"/>
                    <a:pt x="902" y="1371"/>
                  </a:cubicBezTo>
                  <a:cubicBezTo>
                    <a:pt x="577" y="1371"/>
                    <a:pt x="361" y="1154"/>
                    <a:pt x="361" y="830"/>
                  </a:cubicBezTo>
                  <a:cubicBezTo>
                    <a:pt x="361" y="541"/>
                    <a:pt x="577" y="289"/>
                    <a:pt x="902" y="289"/>
                  </a:cubicBezTo>
                  <a:close/>
                  <a:moveTo>
                    <a:pt x="902" y="0"/>
                  </a:moveTo>
                  <a:cubicBezTo>
                    <a:pt x="397" y="0"/>
                    <a:pt x="0" y="397"/>
                    <a:pt x="0" y="902"/>
                  </a:cubicBezTo>
                  <a:cubicBezTo>
                    <a:pt x="0" y="1371"/>
                    <a:pt x="397" y="1804"/>
                    <a:pt x="902" y="1804"/>
                  </a:cubicBezTo>
                  <a:cubicBezTo>
                    <a:pt x="1407" y="1804"/>
                    <a:pt x="1804" y="1371"/>
                    <a:pt x="1804" y="902"/>
                  </a:cubicBezTo>
                  <a:cubicBezTo>
                    <a:pt x="1804" y="397"/>
                    <a:pt x="1371"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70"/>
            <p:cNvSpPr/>
            <p:nvPr/>
          </p:nvSpPr>
          <p:spPr>
            <a:xfrm>
              <a:off x="2991250" y="2698800"/>
              <a:ext cx="36100" cy="36075"/>
            </a:xfrm>
            <a:custGeom>
              <a:avLst/>
              <a:gdLst/>
              <a:ahLst/>
              <a:cxnLst/>
              <a:rect l="l" t="t" r="r" b="b"/>
              <a:pathLst>
                <a:path w="1444" h="1443" extrusionOk="0">
                  <a:moveTo>
                    <a:pt x="722" y="0"/>
                  </a:moveTo>
                  <a:cubicBezTo>
                    <a:pt x="325" y="0"/>
                    <a:pt x="1" y="325"/>
                    <a:pt x="1" y="722"/>
                  </a:cubicBezTo>
                  <a:cubicBezTo>
                    <a:pt x="1" y="1118"/>
                    <a:pt x="325" y="1443"/>
                    <a:pt x="722" y="1443"/>
                  </a:cubicBezTo>
                  <a:cubicBezTo>
                    <a:pt x="1119" y="1443"/>
                    <a:pt x="1443" y="1118"/>
                    <a:pt x="1443" y="722"/>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70"/>
            <p:cNvSpPr/>
            <p:nvPr/>
          </p:nvSpPr>
          <p:spPr>
            <a:xfrm>
              <a:off x="2986750" y="2694275"/>
              <a:ext cx="45100" cy="45125"/>
            </a:xfrm>
            <a:custGeom>
              <a:avLst/>
              <a:gdLst/>
              <a:ahLst/>
              <a:cxnLst/>
              <a:rect l="l" t="t" r="r" b="b"/>
              <a:pathLst>
                <a:path w="1804" h="1805" extrusionOk="0">
                  <a:moveTo>
                    <a:pt x="902" y="362"/>
                  </a:moveTo>
                  <a:cubicBezTo>
                    <a:pt x="1227" y="362"/>
                    <a:pt x="1443" y="578"/>
                    <a:pt x="1443" y="903"/>
                  </a:cubicBezTo>
                  <a:cubicBezTo>
                    <a:pt x="1443" y="1191"/>
                    <a:pt x="1227" y="1444"/>
                    <a:pt x="902" y="1444"/>
                  </a:cubicBezTo>
                  <a:cubicBezTo>
                    <a:pt x="613" y="1444"/>
                    <a:pt x="361" y="1191"/>
                    <a:pt x="361" y="903"/>
                  </a:cubicBezTo>
                  <a:cubicBezTo>
                    <a:pt x="361" y="578"/>
                    <a:pt x="613" y="362"/>
                    <a:pt x="902" y="362"/>
                  </a:cubicBezTo>
                  <a:close/>
                  <a:moveTo>
                    <a:pt x="902" y="1"/>
                  </a:moveTo>
                  <a:cubicBezTo>
                    <a:pt x="433" y="1"/>
                    <a:pt x="0" y="398"/>
                    <a:pt x="0" y="903"/>
                  </a:cubicBezTo>
                  <a:cubicBezTo>
                    <a:pt x="0" y="1407"/>
                    <a:pt x="433" y="1804"/>
                    <a:pt x="902" y="1804"/>
                  </a:cubicBezTo>
                  <a:cubicBezTo>
                    <a:pt x="1407" y="1804"/>
                    <a:pt x="1804" y="1407"/>
                    <a:pt x="1804" y="903"/>
                  </a:cubicBezTo>
                  <a:cubicBezTo>
                    <a:pt x="1804" y="398"/>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70"/>
            <p:cNvSpPr/>
            <p:nvPr/>
          </p:nvSpPr>
          <p:spPr>
            <a:xfrm>
              <a:off x="3492575" y="3202825"/>
              <a:ext cx="37000" cy="36100"/>
            </a:xfrm>
            <a:custGeom>
              <a:avLst/>
              <a:gdLst/>
              <a:ahLst/>
              <a:cxnLst/>
              <a:rect l="l" t="t" r="r" b="b"/>
              <a:pathLst>
                <a:path w="1480" h="1444" extrusionOk="0">
                  <a:moveTo>
                    <a:pt x="758" y="1"/>
                  </a:moveTo>
                  <a:cubicBezTo>
                    <a:pt x="326" y="1"/>
                    <a:pt x="1" y="289"/>
                    <a:pt x="1" y="722"/>
                  </a:cubicBezTo>
                  <a:cubicBezTo>
                    <a:pt x="1" y="1119"/>
                    <a:pt x="326" y="1443"/>
                    <a:pt x="758" y="1443"/>
                  </a:cubicBezTo>
                  <a:cubicBezTo>
                    <a:pt x="1155" y="1443"/>
                    <a:pt x="1480" y="1119"/>
                    <a:pt x="1480" y="722"/>
                  </a:cubicBezTo>
                  <a:cubicBezTo>
                    <a:pt x="1480" y="289"/>
                    <a:pt x="1155" y="1"/>
                    <a:pt x="7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70"/>
            <p:cNvSpPr/>
            <p:nvPr/>
          </p:nvSpPr>
          <p:spPr>
            <a:xfrm>
              <a:off x="3488975" y="3198325"/>
              <a:ext cx="45100" cy="45100"/>
            </a:xfrm>
            <a:custGeom>
              <a:avLst/>
              <a:gdLst/>
              <a:ahLst/>
              <a:cxnLst/>
              <a:rect l="l" t="t" r="r" b="b"/>
              <a:pathLst>
                <a:path w="1804" h="1804" extrusionOk="0">
                  <a:moveTo>
                    <a:pt x="902" y="325"/>
                  </a:moveTo>
                  <a:cubicBezTo>
                    <a:pt x="1191" y="325"/>
                    <a:pt x="1443" y="577"/>
                    <a:pt x="1443" y="866"/>
                  </a:cubicBezTo>
                  <a:cubicBezTo>
                    <a:pt x="1443" y="1191"/>
                    <a:pt x="1191" y="1407"/>
                    <a:pt x="902" y="1407"/>
                  </a:cubicBezTo>
                  <a:cubicBezTo>
                    <a:pt x="578" y="1407"/>
                    <a:pt x="361" y="1191"/>
                    <a:pt x="361" y="866"/>
                  </a:cubicBezTo>
                  <a:cubicBezTo>
                    <a:pt x="361" y="577"/>
                    <a:pt x="578" y="325"/>
                    <a:pt x="902" y="325"/>
                  </a:cubicBezTo>
                  <a:close/>
                  <a:moveTo>
                    <a:pt x="902" y="0"/>
                  </a:moveTo>
                  <a:cubicBezTo>
                    <a:pt x="397" y="0"/>
                    <a:pt x="1" y="397"/>
                    <a:pt x="1" y="902"/>
                  </a:cubicBezTo>
                  <a:cubicBezTo>
                    <a:pt x="1" y="1371"/>
                    <a:pt x="397" y="1804"/>
                    <a:pt x="902" y="1804"/>
                  </a:cubicBezTo>
                  <a:cubicBezTo>
                    <a:pt x="1371" y="1804"/>
                    <a:pt x="1804" y="1371"/>
                    <a:pt x="1804" y="902"/>
                  </a:cubicBezTo>
                  <a:cubicBezTo>
                    <a:pt x="1804" y="397"/>
                    <a:pt x="1371"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3" name="Google Shape;943;p70"/>
          <p:cNvSpPr txBox="1"/>
          <p:nvPr/>
        </p:nvSpPr>
        <p:spPr>
          <a:xfrm>
            <a:off x="1536400" y="571500"/>
            <a:ext cx="59556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4000">
                <a:latin typeface="Poppins SemiBold"/>
                <a:ea typeface="Poppins SemiBold"/>
                <a:cs typeface="Poppins SemiBold"/>
                <a:sym typeface="Poppins SemiBold"/>
              </a:rPr>
              <a:t>Let’s Review</a:t>
            </a:r>
            <a:endParaRPr sz="4000">
              <a:latin typeface="Poppins SemiBold"/>
              <a:ea typeface="Poppins SemiBold"/>
              <a:cs typeface="Poppins SemiBold"/>
              <a:sym typeface="Poppins SemiBold"/>
            </a:endParaRPr>
          </a:p>
        </p:txBody>
      </p:sp>
      <p:sp>
        <p:nvSpPr>
          <p:cNvPr id="944" name="Google Shape;944;p70"/>
          <p:cNvSpPr txBox="1">
            <a:spLocks noGrp="1"/>
          </p:cNvSpPr>
          <p:nvPr>
            <p:ph type="body" idx="1"/>
          </p:nvPr>
        </p:nvSpPr>
        <p:spPr>
          <a:xfrm>
            <a:off x="1032525" y="1747550"/>
            <a:ext cx="7539900" cy="2601900"/>
          </a:xfrm>
          <a:prstGeom prst="rect">
            <a:avLst/>
          </a:prstGeom>
        </p:spPr>
        <p:txBody>
          <a:bodyPr spcFirstLastPara="1" wrap="square" lIns="0" tIns="0" rIns="0" bIns="0" anchor="t" anchorCtr="0">
            <a:noAutofit/>
          </a:bodyPr>
          <a:lstStyle>
            <a:lvl1pPr marL="457200" lvl="0" indent="-304800" rtl="0">
              <a:lnSpc>
                <a:spcPct val="115000"/>
              </a:lnSpc>
              <a:spcBef>
                <a:spcPts val="0"/>
              </a:spcBef>
              <a:spcAft>
                <a:spcPts val="0"/>
              </a:spcAft>
              <a:buSzPts val="1200"/>
              <a:buChar char="●"/>
              <a:defRPr/>
            </a:lvl1pPr>
            <a:lvl2pPr marL="914400" lvl="1" indent="-304800" rtl="0">
              <a:lnSpc>
                <a:spcPct val="115000"/>
              </a:lnSpc>
              <a:spcBef>
                <a:spcPts val="1600"/>
              </a:spcBef>
              <a:spcAft>
                <a:spcPts val="0"/>
              </a:spcAft>
              <a:buSzPts val="1200"/>
              <a:buChar char="○"/>
              <a:defRPr/>
            </a:lvl2pPr>
            <a:lvl3pPr marL="1371600" lvl="2" indent="-304800" rtl="0">
              <a:lnSpc>
                <a:spcPct val="115000"/>
              </a:lnSpc>
              <a:spcBef>
                <a:spcPts val="1600"/>
              </a:spcBef>
              <a:spcAft>
                <a:spcPts val="0"/>
              </a:spcAft>
              <a:buSzPts val="1200"/>
              <a:buChar char="■"/>
              <a:defRPr/>
            </a:lvl3pPr>
            <a:lvl4pPr marL="1828800" lvl="3" indent="-304800" rtl="0">
              <a:lnSpc>
                <a:spcPct val="115000"/>
              </a:lnSpc>
              <a:spcBef>
                <a:spcPts val="1600"/>
              </a:spcBef>
              <a:spcAft>
                <a:spcPts val="0"/>
              </a:spcAft>
              <a:buSzPts val="1200"/>
              <a:buChar char="●"/>
              <a:defRPr/>
            </a:lvl4pPr>
            <a:lvl5pPr marL="2286000" lvl="4" indent="-304800" rtl="0">
              <a:lnSpc>
                <a:spcPct val="115000"/>
              </a:lnSpc>
              <a:spcBef>
                <a:spcPts val="1600"/>
              </a:spcBef>
              <a:spcAft>
                <a:spcPts val="0"/>
              </a:spcAft>
              <a:buSzPts val="1200"/>
              <a:buChar char="○"/>
              <a:defRPr/>
            </a:lvl5pPr>
            <a:lvl6pPr marL="2743200" lvl="5" indent="-304800" rtl="0">
              <a:lnSpc>
                <a:spcPct val="115000"/>
              </a:lnSpc>
              <a:spcBef>
                <a:spcPts val="1600"/>
              </a:spcBef>
              <a:spcAft>
                <a:spcPts val="0"/>
              </a:spcAft>
              <a:buSzPts val="1200"/>
              <a:buChar char="■"/>
              <a:defRPr/>
            </a:lvl6pPr>
            <a:lvl7pPr marL="3200400" lvl="6" indent="-304800" rtl="0">
              <a:lnSpc>
                <a:spcPct val="115000"/>
              </a:lnSpc>
              <a:spcBef>
                <a:spcPts val="1600"/>
              </a:spcBef>
              <a:spcAft>
                <a:spcPts val="0"/>
              </a:spcAft>
              <a:buSzPts val="1200"/>
              <a:buChar char="●"/>
              <a:defRPr/>
            </a:lvl7pPr>
            <a:lvl8pPr marL="3657600" lvl="7" indent="-304800" rtl="0">
              <a:lnSpc>
                <a:spcPct val="115000"/>
              </a:lnSpc>
              <a:spcBef>
                <a:spcPts val="1600"/>
              </a:spcBef>
              <a:spcAft>
                <a:spcPts val="0"/>
              </a:spcAft>
              <a:buSzPts val="1200"/>
              <a:buChar char="○"/>
              <a:defRPr/>
            </a:lvl8pPr>
            <a:lvl9pPr marL="4114800" lvl="8" indent="-304800" rtl="0">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Let's Review–Light Blue">
  <p:cSld name="CUSTOM_6_2_1">
    <p:spTree>
      <p:nvGrpSpPr>
        <p:cNvPr id="1" name="Shape 945"/>
        <p:cNvGrpSpPr/>
        <p:nvPr/>
      </p:nvGrpSpPr>
      <p:grpSpPr>
        <a:xfrm>
          <a:off x="0" y="0"/>
          <a:ext cx="0" cy="0"/>
          <a:chOff x="0" y="0"/>
          <a:chExt cx="0" cy="0"/>
        </a:xfrm>
      </p:grpSpPr>
      <p:sp>
        <p:nvSpPr>
          <p:cNvPr id="946" name="Google Shape;946;p71"/>
          <p:cNvSpPr/>
          <p:nvPr/>
        </p:nvSpPr>
        <p:spPr>
          <a:xfrm rot="-5400000">
            <a:off x="-507252" y="-732147"/>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7" name="Google Shape;947;p71"/>
          <p:cNvGrpSpPr/>
          <p:nvPr/>
        </p:nvGrpSpPr>
        <p:grpSpPr>
          <a:xfrm>
            <a:off x="425509" y="373527"/>
            <a:ext cx="806544" cy="1106677"/>
            <a:chOff x="2786575" y="1615875"/>
            <a:chExt cx="1843950" cy="2530125"/>
          </a:xfrm>
        </p:grpSpPr>
        <p:sp>
          <p:nvSpPr>
            <p:cNvPr id="948" name="Google Shape;948;p71"/>
            <p:cNvSpPr/>
            <p:nvPr/>
          </p:nvSpPr>
          <p:spPr>
            <a:xfrm>
              <a:off x="3133725" y="1784500"/>
              <a:ext cx="1181225" cy="1984600"/>
            </a:xfrm>
            <a:custGeom>
              <a:avLst/>
              <a:gdLst/>
              <a:ahLst/>
              <a:cxnLst/>
              <a:rect l="l" t="t" r="r" b="b"/>
              <a:pathLst>
                <a:path w="47249" h="79384" fill="none" extrusionOk="0">
                  <a:moveTo>
                    <a:pt x="26654" y="79384"/>
                  </a:moveTo>
                  <a:lnTo>
                    <a:pt x="3751" y="79384"/>
                  </a:lnTo>
                  <a:cubicBezTo>
                    <a:pt x="1659" y="79384"/>
                    <a:pt x="0" y="77725"/>
                    <a:pt x="0" y="75669"/>
                  </a:cubicBezTo>
                  <a:lnTo>
                    <a:pt x="0" y="3751"/>
                  </a:lnTo>
                  <a:cubicBezTo>
                    <a:pt x="0" y="1659"/>
                    <a:pt x="1659" y="0"/>
                    <a:pt x="3751" y="0"/>
                  </a:cubicBezTo>
                  <a:lnTo>
                    <a:pt x="43497" y="0"/>
                  </a:lnTo>
                  <a:cubicBezTo>
                    <a:pt x="45589" y="0"/>
                    <a:pt x="47248" y="1659"/>
                    <a:pt x="47248" y="3751"/>
                  </a:cubicBezTo>
                  <a:lnTo>
                    <a:pt x="47248" y="53668"/>
                  </a:lnTo>
                </a:path>
              </a:pathLst>
            </a:custGeom>
            <a:noFill/>
            <a:ln w="27950" cap="flat" cmpd="sng">
              <a:solidFill>
                <a:srgbClr val="00000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71"/>
            <p:cNvSpPr/>
            <p:nvPr/>
          </p:nvSpPr>
          <p:spPr>
            <a:xfrm>
              <a:off x="3562025" y="2790775"/>
              <a:ext cx="473400" cy="1247925"/>
            </a:xfrm>
            <a:custGeom>
              <a:avLst/>
              <a:gdLst/>
              <a:ahLst/>
              <a:cxnLst/>
              <a:rect l="l" t="t" r="r" b="b"/>
              <a:pathLst>
                <a:path w="18936" h="49917" fill="none" extrusionOk="0">
                  <a:moveTo>
                    <a:pt x="18935" y="14138"/>
                  </a:moveTo>
                  <a:lnTo>
                    <a:pt x="18935" y="3426"/>
                  </a:lnTo>
                  <a:cubicBezTo>
                    <a:pt x="18935" y="1551"/>
                    <a:pt x="17384" y="0"/>
                    <a:pt x="15509" y="0"/>
                  </a:cubicBezTo>
                  <a:lnTo>
                    <a:pt x="15509" y="0"/>
                  </a:lnTo>
                  <a:cubicBezTo>
                    <a:pt x="13597" y="0"/>
                    <a:pt x="12083" y="1551"/>
                    <a:pt x="12083" y="3426"/>
                  </a:cubicBezTo>
                  <a:lnTo>
                    <a:pt x="12083" y="29683"/>
                  </a:lnTo>
                  <a:lnTo>
                    <a:pt x="6168" y="24598"/>
                  </a:lnTo>
                  <a:cubicBezTo>
                    <a:pt x="4833" y="23227"/>
                    <a:pt x="2633" y="23227"/>
                    <a:pt x="1335" y="24598"/>
                  </a:cubicBezTo>
                  <a:lnTo>
                    <a:pt x="1335" y="24598"/>
                  </a:lnTo>
                  <a:cubicBezTo>
                    <a:pt x="0" y="25932"/>
                    <a:pt x="0" y="28096"/>
                    <a:pt x="1335" y="29395"/>
                  </a:cubicBezTo>
                  <a:lnTo>
                    <a:pt x="15509" y="47068"/>
                  </a:lnTo>
                  <a:lnTo>
                    <a:pt x="15509" y="49917"/>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71"/>
            <p:cNvSpPr/>
            <p:nvPr/>
          </p:nvSpPr>
          <p:spPr>
            <a:xfrm>
              <a:off x="4035400" y="3078400"/>
              <a:ext cx="171350" cy="283150"/>
            </a:xfrm>
            <a:custGeom>
              <a:avLst/>
              <a:gdLst/>
              <a:ahLst/>
              <a:cxnLst/>
              <a:rect l="l" t="t" r="r" b="b"/>
              <a:pathLst>
                <a:path w="6854" h="11326" fill="none" extrusionOk="0">
                  <a:moveTo>
                    <a:pt x="0" y="11217"/>
                  </a:moveTo>
                  <a:lnTo>
                    <a:pt x="0" y="3427"/>
                  </a:lnTo>
                  <a:cubicBezTo>
                    <a:pt x="0" y="1515"/>
                    <a:pt x="1515" y="0"/>
                    <a:pt x="3427" y="0"/>
                  </a:cubicBezTo>
                  <a:lnTo>
                    <a:pt x="3427" y="0"/>
                  </a:lnTo>
                  <a:cubicBezTo>
                    <a:pt x="5302" y="0"/>
                    <a:pt x="6853" y="1515"/>
                    <a:pt x="6853" y="3427"/>
                  </a:cubicBezTo>
                  <a:lnTo>
                    <a:pt x="6853" y="11326"/>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71"/>
            <p:cNvSpPr/>
            <p:nvPr/>
          </p:nvSpPr>
          <p:spPr>
            <a:xfrm>
              <a:off x="4205800" y="3126200"/>
              <a:ext cx="171350" cy="288550"/>
            </a:xfrm>
            <a:custGeom>
              <a:avLst/>
              <a:gdLst/>
              <a:ahLst/>
              <a:cxnLst/>
              <a:rect l="l" t="t" r="r" b="b"/>
              <a:pathLst>
                <a:path w="6854" h="11542" fill="none" extrusionOk="0">
                  <a:moveTo>
                    <a:pt x="1" y="3426"/>
                  </a:moveTo>
                  <a:cubicBezTo>
                    <a:pt x="1" y="1515"/>
                    <a:pt x="1516" y="0"/>
                    <a:pt x="3427" y="0"/>
                  </a:cubicBezTo>
                  <a:lnTo>
                    <a:pt x="3427" y="0"/>
                  </a:lnTo>
                  <a:cubicBezTo>
                    <a:pt x="5303" y="0"/>
                    <a:pt x="6854" y="1515"/>
                    <a:pt x="6854" y="3426"/>
                  </a:cubicBezTo>
                  <a:lnTo>
                    <a:pt x="6854" y="1154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71"/>
            <p:cNvSpPr/>
            <p:nvPr/>
          </p:nvSpPr>
          <p:spPr>
            <a:xfrm>
              <a:off x="4377125" y="3157750"/>
              <a:ext cx="171350" cy="894475"/>
            </a:xfrm>
            <a:custGeom>
              <a:avLst/>
              <a:gdLst/>
              <a:ahLst/>
              <a:cxnLst/>
              <a:rect l="l" t="t" r="r" b="b"/>
              <a:pathLst>
                <a:path w="6854" h="35779" fill="none" extrusionOk="0">
                  <a:moveTo>
                    <a:pt x="1" y="3427"/>
                  </a:moveTo>
                  <a:cubicBezTo>
                    <a:pt x="1" y="1515"/>
                    <a:pt x="1516" y="0"/>
                    <a:pt x="3427" y="0"/>
                  </a:cubicBezTo>
                  <a:lnTo>
                    <a:pt x="3427" y="0"/>
                  </a:lnTo>
                  <a:cubicBezTo>
                    <a:pt x="5303" y="0"/>
                    <a:pt x="6853" y="1515"/>
                    <a:pt x="6853" y="3427"/>
                  </a:cubicBezTo>
                  <a:lnTo>
                    <a:pt x="6853" y="23192"/>
                  </a:lnTo>
                  <a:lnTo>
                    <a:pt x="3427" y="32461"/>
                  </a:lnTo>
                  <a:lnTo>
                    <a:pt x="3427" y="35779"/>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71"/>
            <p:cNvSpPr/>
            <p:nvPr/>
          </p:nvSpPr>
          <p:spPr>
            <a:xfrm>
              <a:off x="3882100" y="4057625"/>
              <a:ext cx="642025" cy="88375"/>
            </a:xfrm>
            <a:custGeom>
              <a:avLst/>
              <a:gdLst/>
              <a:ahLst/>
              <a:cxnLst/>
              <a:rect l="l" t="t" r="r" b="b"/>
              <a:pathLst>
                <a:path w="25681" h="3535" fill="none" extrusionOk="0">
                  <a:moveTo>
                    <a:pt x="1" y="3535"/>
                  </a:moveTo>
                  <a:lnTo>
                    <a:pt x="1" y="0"/>
                  </a:lnTo>
                  <a:lnTo>
                    <a:pt x="25681" y="0"/>
                  </a:lnTo>
                  <a:lnTo>
                    <a:pt x="25681" y="3535"/>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71"/>
            <p:cNvSpPr/>
            <p:nvPr/>
          </p:nvSpPr>
          <p:spPr>
            <a:xfrm>
              <a:off x="3595375" y="1885475"/>
              <a:ext cx="257900" cy="25"/>
            </a:xfrm>
            <a:custGeom>
              <a:avLst/>
              <a:gdLst/>
              <a:ahLst/>
              <a:cxnLst/>
              <a:rect l="l" t="t" r="r" b="b"/>
              <a:pathLst>
                <a:path w="10316" h="1" fill="none" extrusionOk="0">
                  <a:moveTo>
                    <a:pt x="1" y="1"/>
                  </a:moveTo>
                  <a:lnTo>
                    <a:pt x="10316" y="1"/>
                  </a:lnTo>
                </a:path>
              </a:pathLst>
            </a:custGeom>
            <a:noFill/>
            <a:ln w="27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1"/>
            <p:cNvSpPr/>
            <p:nvPr/>
          </p:nvSpPr>
          <p:spPr>
            <a:xfrm>
              <a:off x="3246425" y="1990975"/>
              <a:ext cx="956700" cy="25"/>
            </a:xfrm>
            <a:custGeom>
              <a:avLst/>
              <a:gdLst/>
              <a:ahLst/>
              <a:cxnLst/>
              <a:rect l="l" t="t" r="r" b="b"/>
              <a:pathLst>
                <a:path w="38268" h="1" fill="none" extrusionOk="0">
                  <a:moveTo>
                    <a:pt x="1" y="0"/>
                  </a:moveTo>
                  <a:lnTo>
                    <a:pt x="38268" y="0"/>
                  </a:lnTo>
                </a:path>
              </a:pathLst>
            </a:custGeom>
            <a:noFill/>
            <a:ln w="27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71"/>
            <p:cNvSpPr/>
            <p:nvPr/>
          </p:nvSpPr>
          <p:spPr>
            <a:xfrm>
              <a:off x="4488025" y="2881825"/>
              <a:ext cx="36100" cy="36100"/>
            </a:xfrm>
            <a:custGeom>
              <a:avLst/>
              <a:gdLst/>
              <a:ahLst/>
              <a:cxnLst/>
              <a:rect l="l" t="t" r="r" b="b"/>
              <a:pathLst>
                <a:path w="1444" h="1444" extrusionOk="0">
                  <a:moveTo>
                    <a:pt x="722" y="1"/>
                  </a:moveTo>
                  <a:cubicBezTo>
                    <a:pt x="326" y="1"/>
                    <a:pt x="1" y="325"/>
                    <a:pt x="1" y="722"/>
                  </a:cubicBezTo>
                  <a:cubicBezTo>
                    <a:pt x="1" y="1155"/>
                    <a:pt x="326" y="1444"/>
                    <a:pt x="722" y="1444"/>
                  </a:cubicBezTo>
                  <a:cubicBezTo>
                    <a:pt x="1119" y="1444"/>
                    <a:pt x="1444" y="1155"/>
                    <a:pt x="1444" y="722"/>
                  </a:cubicBezTo>
                  <a:cubicBezTo>
                    <a:pt x="1444" y="325"/>
                    <a:pt x="1119"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71"/>
            <p:cNvSpPr/>
            <p:nvPr/>
          </p:nvSpPr>
          <p:spPr>
            <a:xfrm>
              <a:off x="4483525" y="2878225"/>
              <a:ext cx="45100" cy="45100"/>
            </a:xfrm>
            <a:custGeom>
              <a:avLst/>
              <a:gdLst/>
              <a:ahLst/>
              <a:cxnLst/>
              <a:rect l="l" t="t" r="r" b="b"/>
              <a:pathLst>
                <a:path w="1804" h="1804" extrusionOk="0">
                  <a:moveTo>
                    <a:pt x="902" y="361"/>
                  </a:moveTo>
                  <a:cubicBezTo>
                    <a:pt x="1227" y="361"/>
                    <a:pt x="1443" y="578"/>
                    <a:pt x="1443" y="902"/>
                  </a:cubicBezTo>
                  <a:cubicBezTo>
                    <a:pt x="1443" y="1191"/>
                    <a:pt x="1227" y="1407"/>
                    <a:pt x="902" y="1407"/>
                  </a:cubicBezTo>
                  <a:cubicBezTo>
                    <a:pt x="614" y="1407"/>
                    <a:pt x="361" y="1191"/>
                    <a:pt x="361" y="902"/>
                  </a:cubicBezTo>
                  <a:cubicBezTo>
                    <a:pt x="361" y="578"/>
                    <a:pt x="614" y="361"/>
                    <a:pt x="902" y="361"/>
                  </a:cubicBezTo>
                  <a:close/>
                  <a:moveTo>
                    <a:pt x="902" y="1"/>
                  </a:moveTo>
                  <a:cubicBezTo>
                    <a:pt x="433" y="1"/>
                    <a:pt x="1" y="397"/>
                    <a:pt x="1" y="902"/>
                  </a:cubicBezTo>
                  <a:cubicBezTo>
                    <a:pt x="1" y="1371"/>
                    <a:pt x="433" y="1804"/>
                    <a:pt x="902" y="1804"/>
                  </a:cubicBezTo>
                  <a:cubicBezTo>
                    <a:pt x="1407" y="1804"/>
                    <a:pt x="1804" y="1371"/>
                    <a:pt x="1804" y="902"/>
                  </a:cubicBezTo>
                  <a:cubicBezTo>
                    <a:pt x="1804" y="397"/>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71"/>
            <p:cNvSpPr/>
            <p:nvPr/>
          </p:nvSpPr>
          <p:spPr>
            <a:xfrm>
              <a:off x="4589925" y="2790775"/>
              <a:ext cx="36100" cy="36075"/>
            </a:xfrm>
            <a:custGeom>
              <a:avLst/>
              <a:gdLst/>
              <a:ahLst/>
              <a:cxnLst/>
              <a:rect l="l" t="t" r="r" b="b"/>
              <a:pathLst>
                <a:path w="1444" h="1443" extrusionOk="0">
                  <a:moveTo>
                    <a:pt x="722" y="0"/>
                  </a:moveTo>
                  <a:cubicBezTo>
                    <a:pt x="325" y="0"/>
                    <a:pt x="1" y="325"/>
                    <a:pt x="1" y="721"/>
                  </a:cubicBezTo>
                  <a:cubicBezTo>
                    <a:pt x="1" y="1118"/>
                    <a:pt x="325" y="1443"/>
                    <a:pt x="722" y="1443"/>
                  </a:cubicBezTo>
                  <a:cubicBezTo>
                    <a:pt x="1119" y="1443"/>
                    <a:pt x="1443" y="1118"/>
                    <a:pt x="1443" y="721"/>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71"/>
            <p:cNvSpPr/>
            <p:nvPr/>
          </p:nvSpPr>
          <p:spPr>
            <a:xfrm>
              <a:off x="4585425" y="2786250"/>
              <a:ext cx="45100" cy="45125"/>
            </a:xfrm>
            <a:custGeom>
              <a:avLst/>
              <a:gdLst/>
              <a:ahLst/>
              <a:cxnLst/>
              <a:rect l="l" t="t" r="r" b="b"/>
              <a:pathLst>
                <a:path w="1804" h="1805" extrusionOk="0">
                  <a:moveTo>
                    <a:pt x="902" y="361"/>
                  </a:moveTo>
                  <a:cubicBezTo>
                    <a:pt x="1226" y="361"/>
                    <a:pt x="1443" y="614"/>
                    <a:pt x="1443" y="902"/>
                  </a:cubicBezTo>
                  <a:cubicBezTo>
                    <a:pt x="1443" y="1227"/>
                    <a:pt x="1226" y="1443"/>
                    <a:pt x="902" y="1443"/>
                  </a:cubicBezTo>
                  <a:cubicBezTo>
                    <a:pt x="577" y="1443"/>
                    <a:pt x="361" y="1227"/>
                    <a:pt x="361" y="902"/>
                  </a:cubicBezTo>
                  <a:cubicBezTo>
                    <a:pt x="361" y="614"/>
                    <a:pt x="577" y="361"/>
                    <a:pt x="902" y="361"/>
                  </a:cubicBezTo>
                  <a:close/>
                  <a:moveTo>
                    <a:pt x="902" y="1"/>
                  </a:moveTo>
                  <a:cubicBezTo>
                    <a:pt x="397" y="1"/>
                    <a:pt x="0" y="434"/>
                    <a:pt x="0" y="902"/>
                  </a:cubicBezTo>
                  <a:cubicBezTo>
                    <a:pt x="0" y="1407"/>
                    <a:pt x="397" y="1804"/>
                    <a:pt x="902" y="1804"/>
                  </a:cubicBezTo>
                  <a:cubicBezTo>
                    <a:pt x="1371" y="1804"/>
                    <a:pt x="1804" y="1407"/>
                    <a:pt x="1804" y="902"/>
                  </a:cubicBezTo>
                  <a:cubicBezTo>
                    <a:pt x="1804" y="434"/>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71"/>
            <p:cNvSpPr/>
            <p:nvPr/>
          </p:nvSpPr>
          <p:spPr>
            <a:xfrm>
              <a:off x="4083175" y="2162300"/>
              <a:ext cx="36100" cy="36075"/>
            </a:xfrm>
            <a:custGeom>
              <a:avLst/>
              <a:gdLst/>
              <a:ahLst/>
              <a:cxnLst/>
              <a:rect l="l" t="t" r="r" b="b"/>
              <a:pathLst>
                <a:path w="1444" h="1443" extrusionOk="0">
                  <a:moveTo>
                    <a:pt x="722" y="0"/>
                  </a:moveTo>
                  <a:cubicBezTo>
                    <a:pt x="325" y="0"/>
                    <a:pt x="1" y="325"/>
                    <a:pt x="1" y="722"/>
                  </a:cubicBezTo>
                  <a:cubicBezTo>
                    <a:pt x="1" y="1118"/>
                    <a:pt x="325" y="1443"/>
                    <a:pt x="722" y="1443"/>
                  </a:cubicBezTo>
                  <a:cubicBezTo>
                    <a:pt x="1155" y="1443"/>
                    <a:pt x="1444" y="1118"/>
                    <a:pt x="1444" y="722"/>
                  </a:cubicBezTo>
                  <a:cubicBezTo>
                    <a:pt x="1444" y="325"/>
                    <a:pt x="1155"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71"/>
            <p:cNvSpPr/>
            <p:nvPr/>
          </p:nvSpPr>
          <p:spPr>
            <a:xfrm>
              <a:off x="4078675" y="2157775"/>
              <a:ext cx="45100" cy="45125"/>
            </a:xfrm>
            <a:custGeom>
              <a:avLst/>
              <a:gdLst/>
              <a:ahLst/>
              <a:cxnLst/>
              <a:rect l="l" t="t" r="r" b="b"/>
              <a:pathLst>
                <a:path w="1804" h="1805" extrusionOk="0">
                  <a:moveTo>
                    <a:pt x="902" y="362"/>
                  </a:moveTo>
                  <a:cubicBezTo>
                    <a:pt x="1227" y="362"/>
                    <a:pt x="1515" y="578"/>
                    <a:pt x="1443" y="903"/>
                  </a:cubicBezTo>
                  <a:cubicBezTo>
                    <a:pt x="1443" y="1191"/>
                    <a:pt x="1227" y="1444"/>
                    <a:pt x="902" y="1444"/>
                  </a:cubicBezTo>
                  <a:cubicBezTo>
                    <a:pt x="614" y="1444"/>
                    <a:pt x="397" y="1191"/>
                    <a:pt x="397" y="903"/>
                  </a:cubicBezTo>
                  <a:cubicBezTo>
                    <a:pt x="397" y="578"/>
                    <a:pt x="614" y="362"/>
                    <a:pt x="902" y="362"/>
                  </a:cubicBezTo>
                  <a:close/>
                  <a:moveTo>
                    <a:pt x="902" y="1"/>
                  </a:moveTo>
                  <a:cubicBezTo>
                    <a:pt x="433" y="1"/>
                    <a:pt x="0" y="398"/>
                    <a:pt x="0" y="903"/>
                  </a:cubicBezTo>
                  <a:cubicBezTo>
                    <a:pt x="0" y="1408"/>
                    <a:pt x="433" y="1804"/>
                    <a:pt x="902" y="1804"/>
                  </a:cubicBezTo>
                  <a:cubicBezTo>
                    <a:pt x="1407" y="1804"/>
                    <a:pt x="1804" y="1408"/>
                    <a:pt x="1804" y="903"/>
                  </a:cubicBezTo>
                  <a:cubicBezTo>
                    <a:pt x="1804" y="398"/>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71"/>
            <p:cNvSpPr/>
            <p:nvPr/>
          </p:nvSpPr>
          <p:spPr>
            <a:xfrm>
              <a:off x="4488025" y="1748425"/>
              <a:ext cx="36100" cy="36100"/>
            </a:xfrm>
            <a:custGeom>
              <a:avLst/>
              <a:gdLst/>
              <a:ahLst/>
              <a:cxnLst/>
              <a:rect l="l" t="t" r="r" b="b"/>
              <a:pathLst>
                <a:path w="1444" h="1444" extrusionOk="0">
                  <a:moveTo>
                    <a:pt x="722" y="0"/>
                  </a:moveTo>
                  <a:cubicBezTo>
                    <a:pt x="326" y="0"/>
                    <a:pt x="1" y="325"/>
                    <a:pt x="1" y="722"/>
                  </a:cubicBezTo>
                  <a:cubicBezTo>
                    <a:pt x="1" y="1119"/>
                    <a:pt x="326" y="1443"/>
                    <a:pt x="722" y="1443"/>
                  </a:cubicBezTo>
                  <a:cubicBezTo>
                    <a:pt x="1119" y="1443"/>
                    <a:pt x="1444" y="1119"/>
                    <a:pt x="1444" y="722"/>
                  </a:cubicBezTo>
                  <a:cubicBezTo>
                    <a:pt x="1444"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71"/>
            <p:cNvSpPr/>
            <p:nvPr/>
          </p:nvSpPr>
          <p:spPr>
            <a:xfrm>
              <a:off x="4483525" y="1743925"/>
              <a:ext cx="45100" cy="45100"/>
            </a:xfrm>
            <a:custGeom>
              <a:avLst/>
              <a:gdLst/>
              <a:ahLst/>
              <a:cxnLst/>
              <a:rect l="l" t="t" r="r" b="b"/>
              <a:pathLst>
                <a:path w="1804" h="1804" extrusionOk="0">
                  <a:moveTo>
                    <a:pt x="902" y="361"/>
                  </a:moveTo>
                  <a:cubicBezTo>
                    <a:pt x="1227" y="361"/>
                    <a:pt x="1443" y="577"/>
                    <a:pt x="1443" y="902"/>
                  </a:cubicBezTo>
                  <a:cubicBezTo>
                    <a:pt x="1443" y="1226"/>
                    <a:pt x="1227" y="1443"/>
                    <a:pt x="902" y="1443"/>
                  </a:cubicBezTo>
                  <a:cubicBezTo>
                    <a:pt x="614" y="1443"/>
                    <a:pt x="361" y="1226"/>
                    <a:pt x="361" y="902"/>
                  </a:cubicBezTo>
                  <a:cubicBezTo>
                    <a:pt x="361" y="577"/>
                    <a:pt x="614" y="361"/>
                    <a:pt x="902" y="361"/>
                  </a:cubicBezTo>
                  <a:close/>
                  <a:moveTo>
                    <a:pt x="902" y="0"/>
                  </a:moveTo>
                  <a:cubicBezTo>
                    <a:pt x="433" y="0"/>
                    <a:pt x="1" y="397"/>
                    <a:pt x="1" y="902"/>
                  </a:cubicBezTo>
                  <a:cubicBezTo>
                    <a:pt x="1" y="1407"/>
                    <a:pt x="433" y="1803"/>
                    <a:pt x="902" y="1803"/>
                  </a:cubicBezTo>
                  <a:cubicBezTo>
                    <a:pt x="1407" y="1803"/>
                    <a:pt x="1804" y="1407"/>
                    <a:pt x="1804" y="902"/>
                  </a:cubicBezTo>
                  <a:cubicBezTo>
                    <a:pt x="1804" y="397"/>
                    <a:pt x="1407"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71"/>
            <p:cNvSpPr/>
            <p:nvPr/>
          </p:nvSpPr>
          <p:spPr>
            <a:xfrm>
              <a:off x="3228400" y="1619475"/>
              <a:ext cx="36075" cy="36100"/>
            </a:xfrm>
            <a:custGeom>
              <a:avLst/>
              <a:gdLst/>
              <a:ahLst/>
              <a:cxnLst/>
              <a:rect l="l" t="t" r="r" b="b"/>
              <a:pathLst>
                <a:path w="1443" h="1444" extrusionOk="0">
                  <a:moveTo>
                    <a:pt x="722" y="1"/>
                  </a:moveTo>
                  <a:cubicBezTo>
                    <a:pt x="325" y="1"/>
                    <a:pt x="0" y="325"/>
                    <a:pt x="0" y="722"/>
                  </a:cubicBezTo>
                  <a:cubicBezTo>
                    <a:pt x="0" y="1155"/>
                    <a:pt x="325" y="1444"/>
                    <a:pt x="722" y="1444"/>
                  </a:cubicBezTo>
                  <a:cubicBezTo>
                    <a:pt x="1118" y="1444"/>
                    <a:pt x="1443" y="1155"/>
                    <a:pt x="1443" y="722"/>
                  </a:cubicBezTo>
                  <a:cubicBezTo>
                    <a:pt x="1443" y="325"/>
                    <a:pt x="1118"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71"/>
            <p:cNvSpPr/>
            <p:nvPr/>
          </p:nvSpPr>
          <p:spPr>
            <a:xfrm>
              <a:off x="3223875" y="1615875"/>
              <a:ext cx="45125" cy="45100"/>
            </a:xfrm>
            <a:custGeom>
              <a:avLst/>
              <a:gdLst/>
              <a:ahLst/>
              <a:cxnLst/>
              <a:rect l="l" t="t" r="r" b="b"/>
              <a:pathLst>
                <a:path w="1805" h="1804" extrusionOk="0">
                  <a:moveTo>
                    <a:pt x="903" y="361"/>
                  </a:moveTo>
                  <a:cubicBezTo>
                    <a:pt x="1227" y="361"/>
                    <a:pt x="1444" y="578"/>
                    <a:pt x="1444" y="902"/>
                  </a:cubicBezTo>
                  <a:cubicBezTo>
                    <a:pt x="1444" y="1191"/>
                    <a:pt x="1227" y="1443"/>
                    <a:pt x="903" y="1443"/>
                  </a:cubicBezTo>
                  <a:cubicBezTo>
                    <a:pt x="578" y="1443"/>
                    <a:pt x="362" y="1191"/>
                    <a:pt x="362" y="902"/>
                  </a:cubicBezTo>
                  <a:cubicBezTo>
                    <a:pt x="362" y="578"/>
                    <a:pt x="578" y="361"/>
                    <a:pt x="903" y="361"/>
                  </a:cubicBezTo>
                  <a:close/>
                  <a:moveTo>
                    <a:pt x="903" y="1"/>
                  </a:moveTo>
                  <a:cubicBezTo>
                    <a:pt x="398" y="1"/>
                    <a:pt x="1" y="397"/>
                    <a:pt x="1" y="902"/>
                  </a:cubicBezTo>
                  <a:cubicBezTo>
                    <a:pt x="1" y="1371"/>
                    <a:pt x="398" y="1804"/>
                    <a:pt x="903" y="1804"/>
                  </a:cubicBezTo>
                  <a:cubicBezTo>
                    <a:pt x="1408" y="1804"/>
                    <a:pt x="1804" y="1371"/>
                    <a:pt x="1804" y="902"/>
                  </a:cubicBezTo>
                  <a:cubicBezTo>
                    <a:pt x="1804" y="397"/>
                    <a:pt x="1408" y="1"/>
                    <a:pt x="9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71"/>
            <p:cNvSpPr/>
            <p:nvPr/>
          </p:nvSpPr>
          <p:spPr>
            <a:xfrm>
              <a:off x="2923625" y="2285825"/>
              <a:ext cx="36100" cy="36100"/>
            </a:xfrm>
            <a:custGeom>
              <a:avLst/>
              <a:gdLst/>
              <a:ahLst/>
              <a:cxnLst/>
              <a:rect l="l" t="t" r="r" b="b"/>
              <a:pathLst>
                <a:path w="1444" h="1444" extrusionOk="0">
                  <a:moveTo>
                    <a:pt x="722" y="0"/>
                  </a:moveTo>
                  <a:cubicBezTo>
                    <a:pt x="325" y="0"/>
                    <a:pt x="1" y="325"/>
                    <a:pt x="1" y="722"/>
                  </a:cubicBezTo>
                  <a:cubicBezTo>
                    <a:pt x="1" y="1119"/>
                    <a:pt x="325" y="1443"/>
                    <a:pt x="722" y="1443"/>
                  </a:cubicBezTo>
                  <a:cubicBezTo>
                    <a:pt x="1119" y="1443"/>
                    <a:pt x="1443" y="1119"/>
                    <a:pt x="1443" y="722"/>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71"/>
            <p:cNvSpPr/>
            <p:nvPr/>
          </p:nvSpPr>
          <p:spPr>
            <a:xfrm>
              <a:off x="2919125" y="2281325"/>
              <a:ext cx="45100" cy="45100"/>
            </a:xfrm>
            <a:custGeom>
              <a:avLst/>
              <a:gdLst/>
              <a:ahLst/>
              <a:cxnLst/>
              <a:rect l="l" t="t" r="r" b="b"/>
              <a:pathLst>
                <a:path w="1804" h="1804" extrusionOk="0">
                  <a:moveTo>
                    <a:pt x="902" y="361"/>
                  </a:moveTo>
                  <a:cubicBezTo>
                    <a:pt x="1227" y="361"/>
                    <a:pt x="1443" y="649"/>
                    <a:pt x="1443" y="902"/>
                  </a:cubicBezTo>
                  <a:cubicBezTo>
                    <a:pt x="1443" y="1226"/>
                    <a:pt x="1227" y="1443"/>
                    <a:pt x="902" y="1443"/>
                  </a:cubicBezTo>
                  <a:cubicBezTo>
                    <a:pt x="613" y="1443"/>
                    <a:pt x="361" y="1226"/>
                    <a:pt x="361" y="902"/>
                  </a:cubicBezTo>
                  <a:cubicBezTo>
                    <a:pt x="361" y="613"/>
                    <a:pt x="613" y="361"/>
                    <a:pt x="902" y="361"/>
                  </a:cubicBezTo>
                  <a:close/>
                  <a:moveTo>
                    <a:pt x="902" y="0"/>
                  </a:moveTo>
                  <a:cubicBezTo>
                    <a:pt x="433" y="0"/>
                    <a:pt x="0" y="433"/>
                    <a:pt x="0" y="902"/>
                  </a:cubicBezTo>
                  <a:cubicBezTo>
                    <a:pt x="0" y="1407"/>
                    <a:pt x="433" y="1803"/>
                    <a:pt x="902" y="1803"/>
                  </a:cubicBezTo>
                  <a:cubicBezTo>
                    <a:pt x="1407" y="1803"/>
                    <a:pt x="1804" y="1407"/>
                    <a:pt x="1804" y="902"/>
                  </a:cubicBezTo>
                  <a:cubicBezTo>
                    <a:pt x="1804" y="433"/>
                    <a:pt x="1407"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71"/>
            <p:cNvSpPr/>
            <p:nvPr/>
          </p:nvSpPr>
          <p:spPr>
            <a:xfrm>
              <a:off x="2791075" y="2421975"/>
              <a:ext cx="36100" cy="36100"/>
            </a:xfrm>
            <a:custGeom>
              <a:avLst/>
              <a:gdLst/>
              <a:ahLst/>
              <a:cxnLst/>
              <a:rect l="l" t="t" r="r" b="b"/>
              <a:pathLst>
                <a:path w="1444" h="1444" extrusionOk="0">
                  <a:moveTo>
                    <a:pt x="722" y="1"/>
                  </a:moveTo>
                  <a:cubicBezTo>
                    <a:pt x="325" y="1"/>
                    <a:pt x="1" y="325"/>
                    <a:pt x="1" y="722"/>
                  </a:cubicBezTo>
                  <a:cubicBezTo>
                    <a:pt x="1" y="1155"/>
                    <a:pt x="325" y="1443"/>
                    <a:pt x="722" y="1443"/>
                  </a:cubicBezTo>
                  <a:cubicBezTo>
                    <a:pt x="1119" y="1443"/>
                    <a:pt x="1443" y="1155"/>
                    <a:pt x="1443" y="722"/>
                  </a:cubicBezTo>
                  <a:cubicBezTo>
                    <a:pt x="1443" y="325"/>
                    <a:pt x="1119"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71"/>
            <p:cNvSpPr/>
            <p:nvPr/>
          </p:nvSpPr>
          <p:spPr>
            <a:xfrm>
              <a:off x="2786575" y="2418375"/>
              <a:ext cx="45100" cy="45100"/>
            </a:xfrm>
            <a:custGeom>
              <a:avLst/>
              <a:gdLst/>
              <a:ahLst/>
              <a:cxnLst/>
              <a:rect l="l" t="t" r="r" b="b"/>
              <a:pathLst>
                <a:path w="1804" h="1804" extrusionOk="0">
                  <a:moveTo>
                    <a:pt x="902" y="289"/>
                  </a:moveTo>
                  <a:cubicBezTo>
                    <a:pt x="1227" y="289"/>
                    <a:pt x="1479" y="577"/>
                    <a:pt x="1443" y="830"/>
                  </a:cubicBezTo>
                  <a:cubicBezTo>
                    <a:pt x="1443" y="1154"/>
                    <a:pt x="1191" y="1371"/>
                    <a:pt x="902" y="1371"/>
                  </a:cubicBezTo>
                  <a:cubicBezTo>
                    <a:pt x="577" y="1371"/>
                    <a:pt x="361" y="1154"/>
                    <a:pt x="361" y="830"/>
                  </a:cubicBezTo>
                  <a:cubicBezTo>
                    <a:pt x="361" y="541"/>
                    <a:pt x="577" y="289"/>
                    <a:pt x="902" y="289"/>
                  </a:cubicBezTo>
                  <a:close/>
                  <a:moveTo>
                    <a:pt x="902" y="0"/>
                  </a:moveTo>
                  <a:cubicBezTo>
                    <a:pt x="397" y="0"/>
                    <a:pt x="0" y="397"/>
                    <a:pt x="0" y="902"/>
                  </a:cubicBezTo>
                  <a:cubicBezTo>
                    <a:pt x="0" y="1371"/>
                    <a:pt x="397" y="1804"/>
                    <a:pt x="902" y="1804"/>
                  </a:cubicBezTo>
                  <a:cubicBezTo>
                    <a:pt x="1407" y="1804"/>
                    <a:pt x="1804" y="1371"/>
                    <a:pt x="1804" y="902"/>
                  </a:cubicBezTo>
                  <a:cubicBezTo>
                    <a:pt x="1804" y="397"/>
                    <a:pt x="1371"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71"/>
            <p:cNvSpPr/>
            <p:nvPr/>
          </p:nvSpPr>
          <p:spPr>
            <a:xfrm>
              <a:off x="2991250" y="2698800"/>
              <a:ext cx="36100" cy="36075"/>
            </a:xfrm>
            <a:custGeom>
              <a:avLst/>
              <a:gdLst/>
              <a:ahLst/>
              <a:cxnLst/>
              <a:rect l="l" t="t" r="r" b="b"/>
              <a:pathLst>
                <a:path w="1444" h="1443" extrusionOk="0">
                  <a:moveTo>
                    <a:pt x="722" y="0"/>
                  </a:moveTo>
                  <a:cubicBezTo>
                    <a:pt x="325" y="0"/>
                    <a:pt x="1" y="325"/>
                    <a:pt x="1" y="722"/>
                  </a:cubicBezTo>
                  <a:cubicBezTo>
                    <a:pt x="1" y="1118"/>
                    <a:pt x="325" y="1443"/>
                    <a:pt x="722" y="1443"/>
                  </a:cubicBezTo>
                  <a:cubicBezTo>
                    <a:pt x="1119" y="1443"/>
                    <a:pt x="1443" y="1118"/>
                    <a:pt x="1443" y="722"/>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71"/>
            <p:cNvSpPr/>
            <p:nvPr/>
          </p:nvSpPr>
          <p:spPr>
            <a:xfrm>
              <a:off x="2986750" y="2694275"/>
              <a:ext cx="45100" cy="45125"/>
            </a:xfrm>
            <a:custGeom>
              <a:avLst/>
              <a:gdLst/>
              <a:ahLst/>
              <a:cxnLst/>
              <a:rect l="l" t="t" r="r" b="b"/>
              <a:pathLst>
                <a:path w="1804" h="1805" extrusionOk="0">
                  <a:moveTo>
                    <a:pt x="902" y="362"/>
                  </a:moveTo>
                  <a:cubicBezTo>
                    <a:pt x="1227" y="362"/>
                    <a:pt x="1443" y="578"/>
                    <a:pt x="1443" y="903"/>
                  </a:cubicBezTo>
                  <a:cubicBezTo>
                    <a:pt x="1443" y="1191"/>
                    <a:pt x="1227" y="1444"/>
                    <a:pt x="902" y="1444"/>
                  </a:cubicBezTo>
                  <a:cubicBezTo>
                    <a:pt x="613" y="1444"/>
                    <a:pt x="361" y="1191"/>
                    <a:pt x="361" y="903"/>
                  </a:cubicBezTo>
                  <a:cubicBezTo>
                    <a:pt x="361" y="578"/>
                    <a:pt x="613" y="362"/>
                    <a:pt x="902" y="362"/>
                  </a:cubicBezTo>
                  <a:close/>
                  <a:moveTo>
                    <a:pt x="902" y="1"/>
                  </a:moveTo>
                  <a:cubicBezTo>
                    <a:pt x="433" y="1"/>
                    <a:pt x="0" y="398"/>
                    <a:pt x="0" y="903"/>
                  </a:cubicBezTo>
                  <a:cubicBezTo>
                    <a:pt x="0" y="1407"/>
                    <a:pt x="433" y="1804"/>
                    <a:pt x="902" y="1804"/>
                  </a:cubicBezTo>
                  <a:cubicBezTo>
                    <a:pt x="1407" y="1804"/>
                    <a:pt x="1804" y="1407"/>
                    <a:pt x="1804" y="903"/>
                  </a:cubicBezTo>
                  <a:cubicBezTo>
                    <a:pt x="1804" y="398"/>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71"/>
            <p:cNvSpPr/>
            <p:nvPr/>
          </p:nvSpPr>
          <p:spPr>
            <a:xfrm>
              <a:off x="3492575" y="3202825"/>
              <a:ext cx="37000" cy="36100"/>
            </a:xfrm>
            <a:custGeom>
              <a:avLst/>
              <a:gdLst/>
              <a:ahLst/>
              <a:cxnLst/>
              <a:rect l="l" t="t" r="r" b="b"/>
              <a:pathLst>
                <a:path w="1480" h="1444" extrusionOk="0">
                  <a:moveTo>
                    <a:pt x="758" y="1"/>
                  </a:moveTo>
                  <a:cubicBezTo>
                    <a:pt x="326" y="1"/>
                    <a:pt x="1" y="289"/>
                    <a:pt x="1" y="722"/>
                  </a:cubicBezTo>
                  <a:cubicBezTo>
                    <a:pt x="1" y="1119"/>
                    <a:pt x="326" y="1443"/>
                    <a:pt x="758" y="1443"/>
                  </a:cubicBezTo>
                  <a:cubicBezTo>
                    <a:pt x="1155" y="1443"/>
                    <a:pt x="1480" y="1119"/>
                    <a:pt x="1480" y="722"/>
                  </a:cubicBezTo>
                  <a:cubicBezTo>
                    <a:pt x="1480" y="289"/>
                    <a:pt x="1155" y="1"/>
                    <a:pt x="7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71"/>
            <p:cNvSpPr/>
            <p:nvPr/>
          </p:nvSpPr>
          <p:spPr>
            <a:xfrm>
              <a:off x="3488975" y="3198325"/>
              <a:ext cx="45100" cy="45100"/>
            </a:xfrm>
            <a:custGeom>
              <a:avLst/>
              <a:gdLst/>
              <a:ahLst/>
              <a:cxnLst/>
              <a:rect l="l" t="t" r="r" b="b"/>
              <a:pathLst>
                <a:path w="1804" h="1804" extrusionOk="0">
                  <a:moveTo>
                    <a:pt x="902" y="325"/>
                  </a:moveTo>
                  <a:cubicBezTo>
                    <a:pt x="1191" y="325"/>
                    <a:pt x="1443" y="577"/>
                    <a:pt x="1443" y="866"/>
                  </a:cubicBezTo>
                  <a:cubicBezTo>
                    <a:pt x="1443" y="1191"/>
                    <a:pt x="1191" y="1407"/>
                    <a:pt x="902" y="1407"/>
                  </a:cubicBezTo>
                  <a:cubicBezTo>
                    <a:pt x="578" y="1407"/>
                    <a:pt x="361" y="1191"/>
                    <a:pt x="361" y="866"/>
                  </a:cubicBezTo>
                  <a:cubicBezTo>
                    <a:pt x="361" y="577"/>
                    <a:pt x="578" y="325"/>
                    <a:pt x="902" y="325"/>
                  </a:cubicBezTo>
                  <a:close/>
                  <a:moveTo>
                    <a:pt x="902" y="0"/>
                  </a:moveTo>
                  <a:cubicBezTo>
                    <a:pt x="397" y="0"/>
                    <a:pt x="1" y="397"/>
                    <a:pt x="1" y="902"/>
                  </a:cubicBezTo>
                  <a:cubicBezTo>
                    <a:pt x="1" y="1371"/>
                    <a:pt x="397" y="1804"/>
                    <a:pt x="902" y="1804"/>
                  </a:cubicBezTo>
                  <a:cubicBezTo>
                    <a:pt x="1371" y="1804"/>
                    <a:pt x="1804" y="1371"/>
                    <a:pt x="1804" y="902"/>
                  </a:cubicBezTo>
                  <a:cubicBezTo>
                    <a:pt x="1804" y="397"/>
                    <a:pt x="1371"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4" name="Google Shape;974;p71"/>
          <p:cNvSpPr txBox="1"/>
          <p:nvPr/>
        </p:nvSpPr>
        <p:spPr>
          <a:xfrm>
            <a:off x="1536400" y="571500"/>
            <a:ext cx="59556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4000">
                <a:latin typeface="Poppins SemiBold"/>
                <a:ea typeface="Poppins SemiBold"/>
                <a:cs typeface="Poppins SemiBold"/>
                <a:sym typeface="Poppins SemiBold"/>
              </a:rPr>
              <a:t>Let’s Review</a:t>
            </a:r>
            <a:endParaRPr sz="4000">
              <a:latin typeface="Poppins SemiBold"/>
              <a:ea typeface="Poppins SemiBold"/>
              <a:cs typeface="Poppins SemiBold"/>
              <a:sym typeface="Poppins SemiBold"/>
            </a:endParaRPr>
          </a:p>
        </p:txBody>
      </p:sp>
      <p:sp>
        <p:nvSpPr>
          <p:cNvPr id="975" name="Google Shape;975;p71"/>
          <p:cNvSpPr txBox="1">
            <a:spLocks noGrp="1"/>
          </p:cNvSpPr>
          <p:nvPr>
            <p:ph type="body" idx="1"/>
          </p:nvPr>
        </p:nvSpPr>
        <p:spPr>
          <a:xfrm>
            <a:off x="1032525" y="1747550"/>
            <a:ext cx="7539900" cy="2601900"/>
          </a:xfrm>
          <a:prstGeom prst="rect">
            <a:avLst/>
          </a:prstGeom>
        </p:spPr>
        <p:txBody>
          <a:bodyPr spcFirstLastPara="1" wrap="square" lIns="0" tIns="0" rIns="0" bIns="0" anchor="t" anchorCtr="0">
            <a:noAutofit/>
          </a:bodyPr>
          <a:lstStyle>
            <a:lvl1pPr marL="457200" lvl="0" indent="-304800" rtl="0">
              <a:lnSpc>
                <a:spcPct val="115000"/>
              </a:lnSpc>
              <a:spcBef>
                <a:spcPts val="0"/>
              </a:spcBef>
              <a:spcAft>
                <a:spcPts val="0"/>
              </a:spcAft>
              <a:buSzPts val="1200"/>
              <a:buChar char="●"/>
              <a:defRPr/>
            </a:lvl1pPr>
            <a:lvl2pPr marL="914400" lvl="1" indent="-304800" rtl="0">
              <a:lnSpc>
                <a:spcPct val="115000"/>
              </a:lnSpc>
              <a:spcBef>
                <a:spcPts val="1600"/>
              </a:spcBef>
              <a:spcAft>
                <a:spcPts val="0"/>
              </a:spcAft>
              <a:buSzPts val="1200"/>
              <a:buChar char="○"/>
              <a:defRPr/>
            </a:lvl2pPr>
            <a:lvl3pPr marL="1371600" lvl="2" indent="-304800" rtl="0">
              <a:lnSpc>
                <a:spcPct val="115000"/>
              </a:lnSpc>
              <a:spcBef>
                <a:spcPts val="1600"/>
              </a:spcBef>
              <a:spcAft>
                <a:spcPts val="0"/>
              </a:spcAft>
              <a:buSzPts val="1200"/>
              <a:buChar char="■"/>
              <a:defRPr/>
            </a:lvl3pPr>
            <a:lvl4pPr marL="1828800" lvl="3" indent="-304800" rtl="0">
              <a:lnSpc>
                <a:spcPct val="115000"/>
              </a:lnSpc>
              <a:spcBef>
                <a:spcPts val="1600"/>
              </a:spcBef>
              <a:spcAft>
                <a:spcPts val="0"/>
              </a:spcAft>
              <a:buSzPts val="1200"/>
              <a:buChar char="●"/>
              <a:defRPr/>
            </a:lvl4pPr>
            <a:lvl5pPr marL="2286000" lvl="4" indent="-304800" rtl="0">
              <a:lnSpc>
                <a:spcPct val="115000"/>
              </a:lnSpc>
              <a:spcBef>
                <a:spcPts val="1600"/>
              </a:spcBef>
              <a:spcAft>
                <a:spcPts val="0"/>
              </a:spcAft>
              <a:buSzPts val="1200"/>
              <a:buChar char="○"/>
              <a:defRPr/>
            </a:lvl5pPr>
            <a:lvl6pPr marL="2743200" lvl="5" indent="-304800" rtl="0">
              <a:lnSpc>
                <a:spcPct val="115000"/>
              </a:lnSpc>
              <a:spcBef>
                <a:spcPts val="1600"/>
              </a:spcBef>
              <a:spcAft>
                <a:spcPts val="0"/>
              </a:spcAft>
              <a:buSzPts val="1200"/>
              <a:buChar char="■"/>
              <a:defRPr/>
            </a:lvl6pPr>
            <a:lvl7pPr marL="3200400" lvl="6" indent="-304800" rtl="0">
              <a:lnSpc>
                <a:spcPct val="115000"/>
              </a:lnSpc>
              <a:spcBef>
                <a:spcPts val="1600"/>
              </a:spcBef>
              <a:spcAft>
                <a:spcPts val="0"/>
              </a:spcAft>
              <a:buSzPts val="1200"/>
              <a:buChar char="●"/>
              <a:defRPr/>
            </a:lvl7pPr>
            <a:lvl8pPr marL="3657600" lvl="7" indent="-304800" rtl="0">
              <a:lnSpc>
                <a:spcPct val="115000"/>
              </a:lnSpc>
              <a:spcBef>
                <a:spcPts val="1600"/>
              </a:spcBef>
              <a:spcAft>
                <a:spcPts val="0"/>
              </a:spcAft>
              <a:buSzPts val="1200"/>
              <a:buChar char="○"/>
              <a:defRPr/>
            </a:lvl8pPr>
            <a:lvl9pPr marL="4114800" lvl="8" indent="-304800" rtl="0">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Let's Review–Dark Blue">
  <p:cSld name="CUSTOM_6_2_1_1">
    <p:spTree>
      <p:nvGrpSpPr>
        <p:cNvPr id="1" name="Shape 976"/>
        <p:cNvGrpSpPr/>
        <p:nvPr/>
      </p:nvGrpSpPr>
      <p:grpSpPr>
        <a:xfrm>
          <a:off x="0" y="0"/>
          <a:ext cx="0" cy="0"/>
          <a:chOff x="0" y="0"/>
          <a:chExt cx="0" cy="0"/>
        </a:xfrm>
      </p:grpSpPr>
      <p:sp>
        <p:nvSpPr>
          <p:cNvPr id="977" name="Google Shape;977;p72"/>
          <p:cNvSpPr/>
          <p:nvPr/>
        </p:nvSpPr>
        <p:spPr>
          <a:xfrm rot="-5400000">
            <a:off x="-507252" y="-732147"/>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8" name="Google Shape;978;p72"/>
          <p:cNvGrpSpPr/>
          <p:nvPr/>
        </p:nvGrpSpPr>
        <p:grpSpPr>
          <a:xfrm>
            <a:off x="425509" y="373527"/>
            <a:ext cx="806544" cy="1106677"/>
            <a:chOff x="2786575" y="1615875"/>
            <a:chExt cx="1843950" cy="2530125"/>
          </a:xfrm>
        </p:grpSpPr>
        <p:sp>
          <p:nvSpPr>
            <p:cNvPr id="979" name="Google Shape;979;p72"/>
            <p:cNvSpPr/>
            <p:nvPr/>
          </p:nvSpPr>
          <p:spPr>
            <a:xfrm>
              <a:off x="3133725" y="1784500"/>
              <a:ext cx="1181225" cy="1984600"/>
            </a:xfrm>
            <a:custGeom>
              <a:avLst/>
              <a:gdLst/>
              <a:ahLst/>
              <a:cxnLst/>
              <a:rect l="l" t="t" r="r" b="b"/>
              <a:pathLst>
                <a:path w="47249" h="79384" fill="none" extrusionOk="0">
                  <a:moveTo>
                    <a:pt x="26654" y="79384"/>
                  </a:moveTo>
                  <a:lnTo>
                    <a:pt x="3751" y="79384"/>
                  </a:lnTo>
                  <a:cubicBezTo>
                    <a:pt x="1659" y="79384"/>
                    <a:pt x="0" y="77725"/>
                    <a:pt x="0" y="75669"/>
                  </a:cubicBezTo>
                  <a:lnTo>
                    <a:pt x="0" y="3751"/>
                  </a:lnTo>
                  <a:cubicBezTo>
                    <a:pt x="0" y="1659"/>
                    <a:pt x="1659" y="0"/>
                    <a:pt x="3751" y="0"/>
                  </a:cubicBezTo>
                  <a:lnTo>
                    <a:pt x="43497" y="0"/>
                  </a:lnTo>
                  <a:cubicBezTo>
                    <a:pt x="45589" y="0"/>
                    <a:pt x="47248" y="1659"/>
                    <a:pt x="47248" y="3751"/>
                  </a:cubicBezTo>
                  <a:lnTo>
                    <a:pt x="47248" y="53668"/>
                  </a:lnTo>
                </a:path>
              </a:pathLst>
            </a:custGeom>
            <a:noFill/>
            <a:ln w="27950" cap="flat" cmpd="sng">
              <a:solidFill>
                <a:srgbClr val="00000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72"/>
            <p:cNvSpPr/>
            <p:nvPr/>
          </p:nvSpPr>
          <p:spPr>
            <a:xfrm>
              <a:off x="3562025" y="2790775"/>
              <a:ext cx="473400" cy="1247925"/>
            </a:xfrm>
            <a:custGeom>
              <a:avLst/>
              <a:gdLst/>
              <a:ahLst/>
              <a:cxnLst/>
              <a:rect l="l" t="t" r="r" b="b"/>
              <a:pathLst>
                <a:path w="18936" h="49917" fill="none" extrusionOk="0">
                  <a:moveTo>
                    <a:pt x="18935" y="14138"/>
                  </a:moveTo>
                  <a:lnTo>
                    <a:pt x="18935" y="3426"/>
                  </a:lnTo>
                  <a:cubicBezTo>
                    <a:pt x="18935" y="1551"/>
                    <a:pt x="17384" y="0"/>
                    <a:pt x="15509" y="0"/>
                  </a:cubicBezTo>
                  <a:lnTo>
                    <a:pt x="15509" y="0"/>
                  </a:lnTo>
                  <a:cubicBezTo>
                    <a:pt x="13597" y="0"/>
                    <a:pt x="12083" y="1551"/>
                    <a:pt x="12083" y="3426"/>
                  </a:cubicBezTo>
                  <a:lnTo>
                    <a:pt x="12083" y="29683"/>
                  </a:lnTo>
                  <a:lnTo>
                    <a:pt x="6168" y="24598"/>
                  </a:lnTo>
                  <a:cubicBezTo>
                    <a:pt x="4833" y="23227"/>
                    <a:pt x="2633" y="23227"/>
                    <a:pt x="1335" y="24598"/>
                  </a:cubicBezTo>
                  <a:lnTo>
                    <a:pt x="1335" y="24598"/>
                  </a:lnTo>
                  <a:cubicBezTo>
                    <a:pt x="0" y="25932"/>
                    <a:pt x="0" y="28096"/>
                    <a:pt x="1335" y="29395"/>
                  </a:cubicBezTo>
                  <a:lnTo>
                    <a:pt x="15509" y="47068"/>
                  </a:lnTo>
                  <a:lnTo>
                    <a:pt x="15509" y="49917"/>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72"/>
            <p:cNvSpPr/>
            <p:nvPr/>
          </p:nvSpPr>
          <p:spPr>
            <a:xfrm>
              <a:off x="4035400" y="3078400"/>
              <a:ext cx="171350" cy="283150"/>
            </a:xfrm>
            <a:custGeom>
              <a:avLst/>
              <a:gdLst/>
              <a:ahLst/>
              <a:cxnLst/>
              <a:rect l="l" t="t" r="r" b="b"/>
              <a:pathLst>
                <a:path w="6854" h="11326" fill="none" extrusionOk="0">
                  <a:moveTo>
                    <a:pt x="0" y="11217"/>
                  </a:moveTo>
                  <a:lnTo>
                    <a:pt x="0" y="3427"/>
                  </a:lnTo>
                  <a:cubicBezTo>
                    <a:pt x="0" y="1515"/>
                    <a:pt x="1515" y="0"/>
                    <a:pt x="3427" y="0"/>
                  </a:cubicBezTo>
                  <a:lnTo>
                    <a:pt x="3427" y="0"/>
                  </a:lnTo>
                  <a:cubicBezTo>
                    <a:pt x="5302" y="0"/>
                    <a:pt x="6853" y="1515"/>
                    <a:pt x="6853" y="3427"/>
                  </a:cubicBezTo>
                  <a:lnTo>
                    <a:pt x="6853" y="11326"/>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72"/>
            <p:cNvSpPr/>
            <p:nvPr/>
          </p:nvSpPr>
          <p:spPr>
            <a:xfrm>
              <a:off x="4205800" y="3126200"/>
              <a:ext cx="171350" cy="288550"/>
            </a:xfrm>
            <a:custGeom>
              <a:avLst/>
              <a:gdLst/>
              <a:ahLst/>
              <a:cxnLst/>
              <a:rect l="l" t="t" r="r" b="b"/>
              <a:pathLst>
                <a:path w="6854" h="11542" fill="none" extrusionOk="0">
                  <a:moveTo>
                    <a:pt x="1" y="3426"/>
                  </a:moveTo>
                  <a:cubicBezTo>
                    <a:pt x="1" y="1515"/>
                    <a:pt x="1516" y="0"/>
                    <a:pt x="3427" y="0"/>
                  </a:cubicBezTo>
                  <a:lnTo>
                    <a:pt x="3427" y="0"/>
                  </a:lnTo>
                  <a:cubicBezTo>
                    <a:pt x="5303" y="0"/>
                    <a:pt x="6854" y="1515"/>
                    <a:pt x="6854" y="3426"/>
                  </a:cubicBezTo>
                  <a:lnTo>
                    <a:pt x="6854" y="1154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2"/>
            <p:cNvSpPr/>
            <p:nvPr/>
          </p:nvSpPr>
          <p:spPr>
            <a:xfrm>
              <a:off x="4377125" y="3157750"/>
              <a:ext cx="171350" cy="894475"/>
            </a:xfrm>
            <a:custGeom>
              <a:avLst/>
              <a:gdLst/>
              <a:ahLst/>
              <a:cxnLst/>
              <a:rect l="l" t="t" r="r" b="b"/>
              <a:pathLst>
                <a:path w="6854" h="35779" fill="none" extrusionOk="0">
                  <a:moveTo>
                    <a:pt x="1" y="3427"/>
                  </a:moveTo>
                  <a:cubicBezTo>
                    <a:pt x="1" y="1515"/>
                    <a:pt x="1516" y="0"/>
                    <a:pt x="3427" y="0"/>
                  </a:cubicBezTo>
                  <a:lnTo>
                    <a:pt x="3427" y="0"/>
                  </a:lnTo>
                  <a:cubicBezTo>
                    <a:pt x="5303" y="0"/>
                    <a:pt x="6853" y="1515"/>
                    <a:pt x="6853" y="3427"/>
                  </a:cubicBezTo>
                  <a:lnTo>
                    <a:pt x="6853" y="23192"/>
                  </a:lnTo>
                  <a:lnTo>
                    <a:pt x="3427" y="32461"/>
                  </a:lnTo>
                  <a:lnTo>
                    <a:pt x="3427" y="35779"/>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72"/>
            <p:cNvSpPr/>
            <p:nvPr/>
          </p:nvSpPr>
          <p:spPr>
            <a:xfrm>
              <a:off x="3882100" y="4057625"/>
              <a:ext cx="642025" cy="88375"/>
            </a:xfrm>
            <a:custGeom>
              <a:avLst/>
              <a:gdLst/>
              <a:ahLst/>
              <a:cxnLst/>
              <a:rect l="l" t="t" r="r" b="b"/>
              <a:pathLst>
                <a:path w="25681" h="3535" fill="none" extrusionOk="0">
                  <a:moveTo>
                    <a:pt x="1" y="3535"/>
                  </a:moveTo>
                  <a:lnTo>
                    <a:pt x="1" y="0"/>
                  </a:lnTo>
                  <a:lnTo>
                    <a:pt x="25681" y="0"/>
                  </a:lnTo>
                  <a:lnTo>
                    <a:pt x="25681" y="3535"/>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72"/>
            <p:cNvSpPr/>
            <p:nvPr/>
          </p:nvSpPr>
          <p:spPr>
            <a:xfrm>
              <a:off x="3595375" y="1885475"/>
              <a:ext cx="257900" cy="25"/>
            </a:xfrm>
            <a:custGeom>
              <a:avLst/>
              <a:gdLst/>
              <a:ahLst/>
              <a:cxnLst/>
              <a:rect l="l" t="t" r="r" b="b"/>
              <a:pathLst>
                <a:path w="10316" h="1" fill="none" extrusionOk="0">
                  <a:moveTo>
                    <a:pt x="1" y="1"/>
                  </a:moveTo>
                  <a:lnTo>
                    <a:pt x="10316" y="1"/>
                  </a:lnTo>
                </a:path>
              </a:pathLst>
            </a:custGeom>
            <a:noFill/>
            <a:ln w="27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72"/>
            <p:cNvSpPr/>
            <p:nvPr/>
          </p:nvSpPr>
          <p:spPr>
            <a:xfrm>
              <a:off x="3246425" y="1990975"/>
              <a:ext cx="956700" cy="25"/>
            </a:xfrm>
            <a:custGeom>
              <a:avLst/>
              <a:gdLst/>
              <a:ahLst/>
              <a:cxnLst/>
              <a:rect l="l" t="t" r="r" b="b"/>
              <a:pathLst>
                <a:path w="38268" h="1" fill="none" extrusionOk="0">
                  <a:moveTo>
                    <a:pt x="1" y="0"/>
                  </a:moveTo>
                  <a:lnTo>
                    <a:pt x="38268" y="0"/>
                  </a:lnTo>
                </a:path>
              </a:pathLst>
            </a:custGeom>
            <a:noFill/>
            <a:ln w="27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72"/>
            <p:cNvSpPr/>
            <p:nvPr/>
          </p:nvSpPr>
          <p:spPr>
            <a:xfrm>
              <a:off x="4488025" y="2881825"/>
              <a:ext cx="36100" cy="36100"/>
            </a:xfrm>
            <a:custGeom>
              <a:avLst/>
              <a:gdLst/>
              <a:ahLst/>
              <a:cxnLst/>
              <a:rect l="l" t="t" r="r" b="b"/>
              <a:pathLst>
                <a:path w="1444" h="1444" extrusionOk="0">
                  <a:moveTo>
                    <a:pt x="722" y="1"/>
                  </a:moveTo>
                  <a:cubicBezTo>
                    <a:pt x="326" y="1"/>
                    <a:pt x="1" y="325"/>
                    <a:pt x="1" y="722"/>
                  </a:cubicBezTo>
                  <a:cubicBezTo>
                    <a:pt x="1" y="1155"/>
                    <a:pt x="326" y="1444"/>
                    <a:pt x="722" y="1444"/>
                  </a:cubicBezTo>
                  <a:cubicBezTo>
                    <a:pt x="1119" y="1444"/>
                    <a:pt x="1444" y="1155"/>
                    <a:pt x="1444" y="722"/>
                  </a:cubicBezTo>
                  <a:cubicBezTo>
                    <a:pt x="1444" y="325"/>
                    <a:pt x="1119"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72"/>
            <p:cNvSpPr/>
            <p:nvPr/>
          </p:nvSpPr>
          <p:spPr>
            <a:xfrm>
              <a:off x="4483525" y="2878225"/>
              <a:ext cx="45100" cy="45100"/>
            </a:xfrm>
            <a:custGeom>
              <a:avLst/>
              <a:gdLst/>
              <a:ahLst/>
              <a:cxnLst/>
              <a:rect l="l" t="t" r="r" b="b"/>
              <a:pathLst>
                <a:path w="1804" h="1804" extrusionOk="0">
                  <a:moveTo>
                    <a:pt x="902" y="361"/>
                  </a:moveTo>
                  <a:cubicBezTo>
                    <a:pt x="1227" y="361"/>
                    <a:pt x="1443" y="578"/>
                    <a:pt x="1443" y="902"/>
                  </a:cubicBezTo>
                  <a:cubicBezTo>
                    <a:pt x="1443" y="1191"/>
                    <a:pt x="1227" y="1407"/>
                    <a:pt x="902" y="1407"/>
                  </a:cubicBezTo>
                  <a:cubicBezTo>
                    <a:pt x="614" y="1407"/>
                    <a:pt x="361" y="1191"/>
                    <a:pt x="361" y="902"/>
                  </a:cubicBezTo>
                  <a:cubicBezTo>
                    <a:pt x="361" y="578"/>
                    <a:pt x="614" y="361"/>
                    <a:pt x="902" y="361"/>
                  </a:cubicBezTo>
                  <a:close/>
                  <a:moveTo>
                    <a:pt x="902" y="1"/>
                  </a:moveTo>
                  <a:cubicBezTo>
                    <a:pt x="433" y="1"/>
                    <a:pt x="1" y="397"/>
                    <a:pt x="1" y="902"/>
                  </a:cubicBezTo>
                  <a:cubicBezTo>
                    <a:pt x="1" y="1371"/>
                    <a:pt x="433" y="1804"/>
                    <a:pt x="902" y="1804"/>
                  </a:cubicBezTo>
                  <a:cubicBezTo>
                    <a:pt x="1407" y="1804"/>
                    <a:pt x="1804" y="1371"/>
                    <a:pt x="1804" y="902"/>
                  </a:cubicBezTo>
                  <a:cubicBezTo>
                    <a:pt x="1804" y="397"/>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72"/>
            <p:cNvSpPr/>
            <p:nvPr/>
          </p:nvSpPr>
          <p:spPr>
            <a:xfrm>
              <a:off x="4589925" y="2790775"/>
              <a:ext cx="36100" cy="36075"/>
            </a:xfrm>
            <a:custGeom>
              <a:avLst/>
              <a:gdLst/>
              <a:ahLst/>
              <a:cxnLst/>
              <a:rect l="l" t="t" r="r" b="b"/>
              <a:pathLst>
                <a:path w="1444" h="1443" extrusionOk="0">
                  <a:moveTo>
                    <a:pt x="722" y="0"/>
                  </a:moveTo>
                  <a:cubicBezTo>
                    <a:pt x="325" y="0"/>
                    <a:pt x="1" y="325"/>
                    <a:pt x="1" y="721"/>
                  </a:cubicBezTo>
                  <a:cubicBezTo>
                    <a:pt x="1" y="1118"/>
                    <a:pt x="325" y="1443"/>
                    <a:pt x="722" y="1443"/>
                  </a:cubicBezTo>
                  <a:cubicBezTo>
                    <a:pt x="1119" y="1443"/>
                    <a:pt x="1443" y="1118"/>
                    <a:pt x="1443" y="721"/>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72"/>
            <p:cNvSpPr/>
            <p:nvPr/>
          </p:nvSpPr>
          <p:spPr>
            <a:xfrm>
              <a:off x="4585425" y="2786250"/>
              <a:ext cx="45100" cy="45125"/>
            </a:xfrm>
            <a:custGeom>
              <a:avLst/>
              <a:gdLst/>
              <a:ahLst/>
              <a:cxnLst/>
              <a:rect l="l" t="t" r="r" b="b"/>
              <a:pathLst>
                <a:path w="1804" h="1805" extrusionOk="0">
                  <a:moveTo>
                    <a:pt x="902" y="361"/>
                  </a:moveTo>
                  <a:cubicBezTo>
                    <a:pt x="1226" y="361"/>
                    <a:pt x="1443" y="614"/>
                    <a:pt x="1443" y="902"/>
                  </a:cubicBezTo>
                  <a:cubicBezTo>
                    <a:pt x="1443" y="1227"/>
                    <a:pt x="1226" y="1443"/>
                    <a:pt x="902" y="1443"/>
                  </a:cubicBezTo>
                  <a:cubicBezTo>
                    <a:pt x="577" y="1443"/>
                    <a:pt x="361" y="1227"/>
                    <a:pt x="361" y="902"/>
                  </a:cubicBezTo>
                  <a:cubicBezTo>
                    <a:pt x="361" y="614"/>
                    <a:pt x="577" y="361"/>
                    <a:pt x="902" y="361"/>
                  </a:cubicBezTo>
                  <a:close/>
                  <a:moveTo>
                    <a:pt x="902" y="1"/>
                  </a:moveTo>
                  <a:cubicBezTo>
                    <a:pt x="397" y="1"/>
                    <a:pt x="0" y="434"/>
                    <a:pt x="0" y="902"/>
                  </a:cubicBezTo>
                  <a:cubicBezTo>
                    <a:pt x="0" y="1407"/>
                    <a:pt x="397" y="1804"/>
                    <a:pt x="902" y="1804"/>
                  </a:cubicBezTo>
                  <a:cubicBezTo>
                    <a:pt x="1371" y="1804"/>
                    <a:pt x="1804" y="1407"/>
                    <a:pt x="1804" y="902"/>
                  </a:cubicBezTo>
                  <a:cubicBezTo>
                    <a:pt x="1804" y="434"/>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2"/>
            <p:cNvSpPr/>
            <p:nvPr/>
          </p:nvSpPr>
          <p:spPr>
            <a:xfrm>
              <a:off x="4083175" y="2162300"/>
              <a:ext cx="36100" cy="36075"/>
            </a:xfrm>
            <a:custGeom>
              <a:avLst/>
              <a:gdLst/>
              <a:ahLst/>
              <a:cxnLst/>
              <a:rect l="l" t="t" r="r" b="b"/>
              <a:pathLst>
                <a:path w="1444" h="1443" extrusionOk="0">
                  <a:moveTo>
                    <a:pt x="722" y="0"/>
                  </a:moveTo>
                  <a:cubicBezTo>
                    <a:pt x="325" y="0"/>
                    <a:pt x="1" y="325"/>
                    <a:pt x="1" y="722"/>
                  </a:cubicBezTo>
                  <a:cubicBezTo>
                    <a:pt x="1" y="1118"/>
                    <a:pt x="325" y="1443"/>
                    <a:pt x="722" y="1443"/>
                  </a:cubicBezTo>
                  <a:cubicBezTo>
                    <a:pt x="1155" y="1443"/>
                    <a:pt x="1444" y="1118"/>
                    <a:pt x="1444" y="722"/>
                  </a:cubicBezTo>
                  <a:cubicBezTo>
                    <a:pt x="1444" y="325"/>
                    <a:pt x="1155"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2"/>
            <p:cNvSpPr/>
            <p:nvPr/>
          </p:nvSpPr>
          <p:spPr>
            <a:xfrm>
              <a:off x="4078675" y="2157775"/>
              <a:ext cx="45100" cy="45125"/>
            </a:xfrm>
            <a:custGeom>
              <a:avLst/>
              <a:gdLst/>
              <a:ahLst/>
              <a:cxnLst/>
              <a:rect l="l" t="t" r="r" b="b"/>
              <a:pathLst>
                <a:path w="1804" h="1805" extrusionOk="0">
                  <a:moveTo>
                    <a:pt x="902" y="362"/>
                  </a:moveTo>
                  <a:cubicBezTo>
                    <a:pt x="1227" y="362"/>
                    <a:pt x="1515" y="578"/>
                    <a:pt x="1443" y="903"/>
                  </a:cubicBezTo>
                  <a:cubicBezTo>
                    <a:pt x="1443" y="1191"/>
                    <a:pt x="1227" y="1444"/>
                    <a:pt x="902" y="1444"/>
                  </a:cubicBezTo>
                  <a:cubicBezTo>
                    <a:pt x="614" y="1444"/>
                    <a:pt x="397" y="1191"/>
                    <a:pt x="397" y="903"/>
                  </a:cubicBezTo>
                  <a:cubicBezTo>
                    <a:pt x="397" y="578"/>
                    <a:pt x="614" y="362"/>
                    <a:pt x="902" y="362"/>
                  </a:cubicBezTo>
                  <a:close/>
                  <a:moveTo>
                    <a:pt x="902" y="1"/>
                  </a:moveTo>
                  <a:cubicBezTo>
                    <a:pt x="433" y="1"/>
                    <a:pt x="0" y="398"/>
                    <a:pt x="0" y="903"/>
                  </a:cubicBezTo>
                  <a:cubicBezTo>
                    <a:pt x="0" y="1408"/>
                    <a:pt x="433" y="1804"/>
                    <a:pt x="902" y="1804"/>
                  </a:cubicBezTo>
                  <a:cubicBezTo>
                    <a:pt x="1407" y="1804"/>
                    <a:pt x="1804" y="1408"/>
                    <a:pt x="1804" y="903"/>
                  </a:cubicBezTo>
                  <a:cubicBezTo>
                    <a:pt x="1804" y="398"/>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72"/>
            <p:cNvSpPr/>
            <p:nvPr/>
          </p:nvSpPr>
          <p:spPr>
            <a:xfrm>
              <a:off x="4488025" y="1748425"/>
              <a:ext cx="36100" cy="36100"/>
            </a:xfrm>
            <a:custGeom>
              <a:avLst/>
              <a:gdLst/>
              <a:ahLst/>
              <a:cxnLst/>
              <a:rect l="l" t="t" r="r" b="b"/>
              <a:pathLst>
                <a:path w="1444" h="1444" extrusionOk="0">
                  <a:moveTo>
                    <a:pt x="722" y="0"/>
                  </a:moveTo>
                  <a:cubicBezTo>
                    <a:pt x="326" y="0"/>
                    <a:pt x="1" y="325"/>
                    <a:pt x="1" y="722"/>
                  </a:cubicBezTo>
                  <a:cubicBezTo>
                    <a:pt x="1" y="1119"/>
                    <a:pt x="326" y="1443"/>
                    <a:pt x="722" y="1443"/>
                  </a:cubicBezTo>
                  <a:cubicBezTo>
                    <a:pt x="1119" y="1443"/>
                    <a:pt x="1444" y="1119"/>
                    <a:pt x="1444" y="722"/>
                  </a:cubicBezTo>
                  <a:cubicBezTo>
                    <a:pt x="1444"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72"/>
            <p:cNvSpPr/>
            <p:nvPr/>
          </p:nvSpPr>
          <p:spPr>
            <a:xfrm>
              <a:off x="4483525" y="1743925"/>
              <a:ext cx="45100" cy="45100"/>
            </a:xfrm>
            <a:custGeom>
              <a:avLst/>
              <a:gdLst/>
              <a:ahLst/>
              <a:cxnLst/>
              <a:rect l="l" t="t" r="r" b="b"/>
              <a:pathLst>
                <a:path w="1804" h="1804" extrusionOk="0">
                  <a:moveTo>
                    <a:pt x="902" y="361"/>
                  </a:moveTo>
                  <a:cubicBezTo>
                    <a:pt x="1227" y="361"/>
                    <a:pt x="1443" y="577"/>
                    <a:pt x="1443" y="902"/>
                  </a:cubicBezTo>
                  <a:cubicBezTo>
                    <a:pt x="1443" y="1226"/>
                    <a:pt x="1227" y="1443"/>
                    <a:pt x="902" y="1443"/>
                  </a:cubicBezTo>
                  <a:cubicBezTo>
                    <a:pt x="614" y="1443"/>
                    <a:pt x="361" y="1226"/>
                    <a:pt x="361" y="902"/>
                  </a:cubicBezTo>
                  <a:cubicBezTo>
                    <a:pt x="361" y="577"/>
                    <a:pt x="614" y="361"/>
                    <a:pt x="902" y="361"/>
                  </a:cubicBezTo>
                  <a:close/>
                  <a:moveTo>
                    <a:pt x="902" y="0"/>
                  </a:moveTo>
                  <a:cubicBezTo>
                    <a:pt x="433" y="0"/>
                    <a:pt x="1" y="397"/>
                    <a:pt x="1" y="902"/>
                  </a:cubicBezTo>
                  <a:cubicBezTo>
                    <a:pt x="1" y="1407"/>
                    <a:pt x="433" y="1803"/>
                    <a:pt x="902" y="1803"/>
                  </a:cubicBezTo>
                  <a:cubicBezTo>
                    <a:pt x="1407" y="1803"/>
                    <a:pt x="1804" y="1407"/>
                    <a:pt x="1804" y="902"/>
                  </a:cubicBezTo>
                  <a:cubicBezTo>
                    <a:pt x="1804" y="397"/>
                    <a:pt x="1407"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72"/>
            <p:cNvSpPr/>
            <p:nvPr/>
          </p:nvSpPr>
          <p:spPr>
            <a:xfrm>
              <a:off x="3228400" y="1619475"/>
              <a:ext cx="36075" cy="36100"/>
            </a:xfrm>
            <a:custGeom>
              <a:avLst/>
              <a:gdLst/>
              <a:ahLst/>
              <a:cxnLst/>
              <a:rect l="l" t="t" r="r" b="b"/>
              <a:pathLst>
                <a:path w="1443" h="1444" extrusionOk="0">
                  <a:moveTo>
                    <a:pt x="722" y="1"/>
                  </a:moveTo>
                  <a:cubicBezTo>
                    <a:pt x="325" y="1"/>
                    <a:pt x="0" y="325"/>
                    <a:pt x="0" y="722"/>
                  </a:cubicBezTo>
                  <a:cubicBezTo>
                    <a:pt x="0" y="1155"/>
                    <a:pt x="325" y="1444"/>
                    <a:pt x="722" y="1444"/>
                  </a:cubicBezTo>
                  <a:cubicBezTo>
                    <a:pt x="1118" y="1444"/>
                    <a:pt x="1443" y="1155"/>
                    <a:pt x="1443" y="722"/>
                  </a:cubicBezTo>
                  <a:cubicBezTo>
                    <a:pt x="1443" y="325"/>
                    <a:pt x="1118"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72"/>
            <p:cNvSpPr/>
            <p:nvPr/>
          </p:nvSpPr>
          <p:spPr>
            <a:xfrm>
              <a:off x="3223875" y="1615875"/>
              <a:ext cx="45125" cy="45100"/>
            </a:xfrm>
            <a:custGeom>
              <a:avLst/>
              <a:gdLst/>
              <a:ahLst/>
              <a:cxnLst/>
              <a:rect l="l" t="t" r="r" b="b"/>
              <a:pathLst>
                <a:path w="1805" h="1804" extrusionOk="0">
                  <a:moveTo>
                    <a:pt x="903" y="361"/>
                  </a:moveTo>
                  <a:cubicBezTo>
                    <a:pt x="1227" y="361"/>
                    <a:pt x="1444" y="578"/>
                    <a:pt x="1444" y="902"/>
                  </a:cubicBezTo>
                  <a:cubicBezTo>
                    <a:pt x="1444" y="1191"/>
                    <a:pt x="1227" y="1443"/>
                    <a:pt x="903" y="1443"/>
                  </a:cubicBezTo>
                  <a:cubicBezTo>
                    <a:pt x="578" y="1443"/>
                    <a:pt x="362" y="1191"/>
                    <a:pt x="362" y="902"/>
                  </a:cubicBezTo>
                  <a:cubicBezTo>
                    <a:pt x="362" y="578"/>
                    <a:pt x="578" y="361"/>
                    <a:pt x="903" y="361"/>
                  </a:cubicBezTo>
                  <a:close/>
                  <a:moveTo>
                    <a:pt x="903" y="1"/>
                  </a:moveTo>
                  <a:cubicBezTo>
                    <a:pt x="398" y="1"/>
                    <a:pt x="1" y="397"/>
                    <a:pt x="1" y="902"/>
                  </a:cubicBezTo>
                  <a:cubicBezTo>
                    <a:pt x="1" y="1371"/>
                    <a:pt x="398" y="1804"/>
                    <a:pt x="903" y="1804"/>
                  </a:cubicBezTo>
                  <a:cubicBezTo>
                    <a:pt x="1408" y="1804"/>
                    <a:pt x="1804" y="1371"/>
                    <a:pt x="1804" y="902"/>
                  </a:cubicBezTo>
                  <a:cubicBezTo>
                    <a:pt x="1804" y="397"/>
                    <a:pt x="1408" y="1"/>
                    <a:pt x="9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72"/>
            <p:cNvSpPr/>
            <p:nvPr/>
          </p:nvSpPr>
          <p:spPr>
            <a:xfrm>
              <a:off x="2923625" y="2285825"/>
              <a:ext cx="36100" cy="36100"/>
            </a:xfrm>
            <a:custGeom>
              <a:avLst/>
              <a:gdLst/>
              <a:ahLst/>
              <a:cxnLst/>
              <a:rect l="l" t="t" r="r" b="b"/>
              <a:pathLst>
                <a:path w="1444" h="1444" extrusionOk="0">
                  <a:moveTo>
                    <a:pt x="722" y="0"/>
                  </a:moveTo>
                  <a:cubicBezTo>
                    <a:pt x="325" y="0"/>
                    <a:pt x="1" y="325"/>
                    <a:pt x="1" y="722"/>
                  </a:cubicBezTo>
                  <a:cubicBezTo>
                    <a:pt x="1" y="1119"/>
                    <a:pt x="325" y="1443"/>
                    <a:pt x="722" y="1443"/>
                  </a:cubicBezTo>
                  <a:cubicBezTo>
                    <a:pt x="1119" y="1443"/>
                    <a:pt x="1443" y="1119"/>
                    <a:pt x="1443" y="722"/>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72"/>
            <p:cNvSpPr/>
            <p:nvPr/>
          </p:nvSpPr>
          <p:spPr>
            <a:xfrm>
              <a:off x="2919125" y="2281325"/>
              <a:ext cx="45100" cy="45100"/>
            </a:xfrm>
            <a:custGeom>
              <a:avLst/>
              <a:gdLst/>
              <a:ahLst/>
              <a:cxnLst/>
              <a:rect l="l" t="t" r="r" b="b"/>
              <a:pathLst>
                <a:path w="1804" h="1804" extrusionOk="0">
                  <a:moveTo>
                    <a:pt x="902" y="361"/>
                  </a:moveTo>
                  <a:cubicBezTo>
                    <a:pt x="1227" y="361"/>
                    <a:pt x="1443" y="649"/>
                    <a:pt x="1443" y="902"/>
                  </a:cubicBezTo>
                  <a:cubicBezTo>
                    <a:pt x="1443" y="1226"/>
                    <a:pt x="1227" y="1443"/>
                    <a:pt x="902" y="1443"/>
                  </a:cubicBezTo>
                  <a:cubicBezTo>
                    <a:pt x="613" y="1443"/>
                    <a:pt x="361" y="1226"/>
                    <a:pt x="361" y="902"/>
                  </a:cubicBezTo>
                  <a:cubicBezTo>
                    <a:pt x="361" y="613"/>
                    <a:pt x="613" y="361"/>
                    <a:pt x="902" y="361"/>
                  </a:cubicBezTo>
                  <a:close/>
                  <a:moveTo>
                    <a:pt x="902" y="0"/>
                  </a:moveTo>
                  <a:cubicBezTo>
                    <a:pt x="433" y="0"/>
                    <a:pt x="0" y="433"/>
                    <a:pt x="0" y="902"/>
                  </a:cubicBezTo>
                  <a:cubicBezTo>
                    <a:pt x="0" y="1407"/>
                    <a:pt x="433" y="1803"/>
                    <a:pt x="902" y="1803"/>
                  </a:cubicBezTo>
                  <a:cubicBezTo>
                    <a:pt x="1407" y="1803"/>
                    <a:pt x="1804" y="1407"/>
                    <a:pt x="1804" y="902"/>
                  </a:cubicBezTo>
                  <a:cubicBezTo>
                    <a:pt x="1804" y="433"/>
                    <a:pt x="1407"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72"/>
            <p:cNvSpPr/>
            <p:nvPr/>
          </p:nvSpPr>
          <p:spPr>
            <a:xfrm>
              <a:off x="2791075" y="2421975"/>
              <a:ext cx="36100" cy="36100"/>
            </a:xfrm>
            <a:custGeom>
              <a:avLst/>
              <a:gdLst/>
              <a:ahLst/>
              <a:cxnLst/>
              <a:rect l="l" t="t" r="r" b="b"/>
              <a:pathLst>
                <a:path w="1444" h="1444" extrusionOk="0">
                  <a:moveTo>
                    <a:pt x="722" y="1"/>
                  </a:moveTo>
                  <a:cubicBezTo>
                    <a:pt x="325" y="1"/>
                    <a:pt x="1" y="325"/>
                    <a:pt x="1" y="722"/>
                  </a:cubicBezTo>
                  <a:cubicBezTo>
                    <a:pt x="1" y="1155"/>
                    <a:pt x="325" y="1443"/>
                    <a:pt x="722" y="1443"/>
                  </a:cubicBezTo>
                  <a:cubicBezTo>
                    <a:pt x="1119" y="1443"/>
                    <a:pt x="1443" y="1155"/>
                    <a:pt x="1443" y="722"/>
                  </a:cubicBezTo>
                  <a:cubicBezTo>
                    <a:pt x="1443" y="325"/>
                    <a:pt x="1119"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72"/>
            <p:cNvSpPr/>
            <p:nvPr/>
          </p:nvSpPr>
          <p:spPr>
            <a:xfrm>
              <a:off x="2786575" y="2418375"/>
              <a:ext cx="45100" cy="45100"/>
            </a:xfrm>
            <a:custGeom>
              <a:avLst/>
              <a:gdLst/>
              <a:ahLst/>
              <a:cxnLst/>
              <a:rect l="l" t="t" r="r" b="b"/>
              <a:pathLst>
                <a:path w="1804" h="1804" extrusionOk="0">
                  <a:moveTo>
                    <a:pt x="902" y="289"/>
                  </a:moveTo>
                  <a:cubicBezTo>
                    <a:pt x="1227" y="289"/>
                    <a:pt x="1479" y="577"/>
                    <a:pt x="1443" y="830"/>
                  </a:cubicBezTo>
                  <a:cubicBezTo>
                    <a:pt x="1443" y="1154"/>
                    <a:pt x="1191" y="1371"/>
                    <a:pt x="902" y="1371"/>
                  </a:cubicBezTo>
                  <a:cubicBezTo>
                    <a:pt x="577" y="1371"/>
                    <a:pt x="361" y="1154"/>
                    <a:pt x="361" y="830"/>
                  </a:cubicBezTo>
                  <a:cubicBezTo>
                    <a:pt x="361" y="541"/>
                    <a:pt x="577" y="289"/>
                    <a:pt x="902" y="289"/>
                  </a:cubicBezTo>
                  <a:close/>
                  <a:moveTo>
                    <a:pt x="902" y="0"/>
                  </a:moveTo>
                  <a:cubicBezTo>
                    <a:pt x="397" y="0"/>
                    <a:pt x="0" y="397"/>
                    <a:pt x="0" y="902"/>
                  </a:cubicBezTo>
                  <a:cubicBezTo>
                    <a:pt x="0" y="1371"/>
                    <a:pt x="397" y="1804"/>
                    <a:pt x="902" y="1804"/>
                  </a:cubicBezTo>
                  <a:cubicBezTo>
                    <a:pt x="1407" y="1804"/>
                    <a:pt x="1804" y="1371"/>
                    <a:pt x="1804" y="902"/>
                  </a:cubicBezTo>
                  <a:cubicBezTo>
                    <a:pt x="1804" y="397"/>
                    <a:pt x="1371"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72"/>
            <p:cNvSpPr/>
            <p:nvPr/>
          </p:nvSpPr>
          <p:spPr>
            <a:xfrm>
              <a:off x="2991250" y="2698800"/>
              <a:ext cx="36100" cy="36075"/>
            </a:xfrm>
            <a:custGeom>
              <a:avLst/>
              <a:gdLst/>
              <a:ahLst/>
              <a:cxnLst/>
              <a:rect l="l" t="t" r="r" b="b"/>
              <a:pathLst>
                <a:path w="1444" h="1443" extrusionOk="0">
                  <a:moveTo>
                    <a:pt x="722" y="0"/>
                  </a:moveTo>
                  <a:cubicBezTo>
                    <a:pt x="325" y="0"/>
                    <a:pt x="1" y="325"/>
                    <a:pt x="1" y="722"/>
                  </a:cubicBezTo>
                  <a:cubicBezTo>
                    <a:pt x="1" y="1118"/>
                    <a:pt x="325" y="1443"/>
                    <a:pt x="722" y="1443"/>
                  </a:cubicBezTo>
                  <a:cubicBezTo>
                    <a:pt x="1119" y="1443"/>
                    <a:pt x="1443" y="1118"/>
                    <a:pt x="1443" y="722"/>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72"/>
            <p:cNvSpPr/>
            <p:nvPr/>
          </p:nvSpPr>
          <p:spPr>
            <a:xfrm>
              <a:off x="2986750" y="2694275"/>
              <a:ext cx="45100" cy="45125"/>
            </a:xfrm>
            <a:custGeom>
              <a:avLst/>
              <a:gdLst/>
              <a:ahLst/>
              <a:cxnLst/>
              <a:rect l="l" t="t" r="r" b="b"/>
              <a:pathLst>
                <a:path w="1804" h="1805" extrusionOk="0">
                  <a:moveTo>
                    <a:pt x="902" y="362"/>
                  </a:moveTo>
                  <a:cubicBezTo>
                    <a:pt x="1227" y="362"/>
                    <a:pt x="1443" y="578"/>
                    <a:pt x="1443" y="903"/>
                  </a:cubicBezTo>
                  <a:cubicBezTo>
                    <a:pt x="1443" y="1191"/>
                    <a:pt x="1227" y="1444"/>
                    <a:pt x="902" y="1444"/>
                  </a:cubicBezTo>
                  <a:cubicBezTo>
                    <a:pt x="613" y="1444"/>
                    <a:pt x="361" y="1191"/>
                    <a:pt x="361" y="903"/>
                  </a:cubicBezTo>
                  <a:cubicBezTo>
                    <a:pt x="361" y="578"/>
                    <a:pt x="613" y="362"/>
                    <a:pt x="902" y="362"/>
                  </a:cubicBezTo>
                  <a:close/>
                  <a:moveTo>
                    <a:pt x="902" y="1"/>
                  </a:moveTo>
                  <a:cubicBezTo>
                    <a:pt x="433" y="1"/>
                    <a:pt x="0" y="398"/>
                    <a:pt x="0" y="903"/>
                  </a:cubicBezTo>
                  <a:cubicBezTo>
                    <a:pt x="0" y="1407"/>
                    <a:pt x="433" y="1804"/>
                    <a:pt x="902" y="1804"/>
                  </a:cubicBezTo>
                  <a:cubicBezTo>
                    <a:pt x="1407" y="1804"/>
                    <a:pt x="1804" y="1407"/>
                    <a:pt x="1804" y="903"/>
                  </a:cubicBezTo>
                  <a:cubicBezTo>
                    <a:pt x="1804" y="398"/>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72"/>
            <p:cNvSpPr/>
            <p:nvPr/>
          </p:nvSpPr>
          <p:spPr>
            <a:xfrm>
              <a:off x="3492575" y="3202825"/>
              <a:ext cx="37000" cy="36100"/>
            </a:xfrm>
            <a:custGeom>
              <a:avLst/>
              <a:gdLst/>
              <a:ahLst/>
              <a:cxnLst/>
              <a:rect l="l" t="t" r="r" b="b"/>
              <a:pathLst>
                <a:path w="1480" h="1444" extrusionOk="0">
                  <a:moveTo>
                    <a:pt x="758" y="1"/>
                  </a:moveTo>
                  <a:cubicBezTo>
                    <a:pt x="326" y="1"/>
                    <a:pt x="1" y="289"/>
                    <a:pt x="1" y="722"/>
                  </a:cubicBezTo>
                  <a:cubicBezTo>
                    <a:pt x="1" y="1119"/>
                    <a:pt x="326" y="1443"/>
                    <a:pt x="758" y="1443"/>
                  </a:cubicBezTo>
                  <a:cubicBezTo>
                    <a:pt x="1155" y="1443"/>
                    <a:pt x="1480" y="1119"/>
                    <a:pt x="1480" y="722"/>
                  </a:cubicBezTo>
                  <a:cubicBezTo>
                    <a:pt x="1480" y="289"/>
                    <a:pt x="1155" y="1"/>
                    <a:pt x="7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72"/>
            <p:cNvSpPr/>
            <p:nvPr/>
          </p:nvSpPr>
          <p:spPr>
            <a:xfrm>
              <a:off x="3488975" y="3198325"/>
              <a:ext cx="45100" cy="45100"/>
            </a:xfrm>
            <a:custGeom>
              <a:avLst/>
              <a:gdLst/>
              <a:ahLst/>
              <a:cxnLst/>
              <a:rect l="l" t="t" r="r" b="b"/>
              <a:pathLst>
                <a:path w="1804" h="1804" extrusionOk="0">
                  <a:moveTo>
                    <a:pt x="902" y="325"/>
                  </a:moveTo>
                  <a:cubicBezTo>
                    <a:pt x="1191" y="325"/>
                    <a:pt x="1443" y="577"/>
                    <a:pt x="1443" y="866"/>
                  </a:cubicBezTo>
                  <a:cubicBezTo>
                    <a:pt x="1443" y="1191"/>
                    <a:pt x="1191" y="1407"/>
                    <a:pt x="902" y="1407"/>
                  </a:cubicBezTo>
                  <a:cubicBezTo>
                    <a:pt x="578" y="1407"/>
                    <a:pt x="361" y="1191"/>
                    <a:pt x="361" y="866"/>
                  </a:cubicBezTo>
                  <a:cubicBezTo>
                    <a:pt x="361" y="577"/>
                    <a:pt x="578" y="325"/>
                    <a:pt x="902" y="325"/>
                  </a:cubicBezTo>
                  <a:close/>
                  <a:moveTo>
                    <a:pt x="902" y="0"/>
                  </a:moveTo>
                  <a:cubicBezTo>
                    <a:pt x="397" y="0"/>
                    <a:pt x="1" y="397"/>
                    <a:pt x="1" y="902"/>
                  </a:cubicBezTo>
                  <a:cubicBezTo>
                    <a:pt x="1" y="1371"/>
                    <a:pt x="397" y="1804"/>
                    <a:pt x="902" y="1804"/>
                  </a:cubicBezTo>
                  <a:cubicBezTo>
                    <a:pt x="1371" y="1804"/>
                    <a:pt x="1804" y="1371"/>
                    <a:pt x="1804" y="902"/>
                  </a:cubicBezTo>
                  <a:cubicBezTo>
                    <a:pt x="1804" y="397"/>
                    <a:pt x="1371"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72"/>
          <p:cNvSpPr txBox="1"/>
          <p:nvPr/>
        </p:nvSpPr>
        <p:spPr>
          <a:xfrm>
            <a:off x="1536400" y="571500"/>
            <a:ext cx="59556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4000">
                <a:latin typeface="Poppins SemiBold"/>
                <a:ea typeface="Poppins SemiBold"/>
                <a:cs typeface="Poppins SemiBold"/>
                <a:sym typeface="Poppins SemiBold"/>
              </a:rPr>
              <a:t>Let’s Review</a:t>
            </a:r>
            <a:endParaRPr sz="4000">
              <a:latin typeface="Poppins SemiBold"/>
              <a:ea typeface="Poppins SemiBold"/>
              <a:cs typeface="Poppins SemiBold"/>
              <a:sym typeface="Poppins SemiBold"/>
            </a:endParaRPr>
          </a:p>
        </p:txBody>
      </p:sp>
      <p:sp>
        <p:nvSpPr>
          <p:cNvPr id="1006" name="Google Shape;1006;p72"/>
          <p:cNvSpPr txBox="1">
            <a:spLocks noGrp="1"/>
          </p:cNvSpPr>
          <p:nvPr>
            <p:ph type="body" idx="1"/>
          </p:nvPr>
        </p:nvSpPr>
        <p:spPr>
          <a:xfrm>
            <a:off x="1032525" y="1747550"/>
            <a:ext cx="7539900" cy="2601900"/>
          </a:xfrm>
          <a:prstGeom prst="rect">
            <a:avLst/>
          </a:prstGeom>
        </p:spPr>
        <p:txBody>
          <a:bodyPr spcFirstLastPara="1" wrap="square" lIns="0" tIns="0" rIns="0" bIns="0" anchor="t" anchorCtr="0">
            <a:noAutofit/>
          </a:bodyPr>
          <a:lstStyle>
            <a:lvl1pPr marL="457200" lvl="0" indent="-304800" rtl="0">
              <a:lnSpc>
                <a:spcPct val="115000"/>
              </a:lnSpc>
              <a:spcBef>
                <a:spcPts val="0"/>
              </a:spcBef>
              <a:spcAft>
                <a:spcPts val="0"/>
              </a:spcAft>
              <a:buSzPts val="1200"/>
              <a:buChar char="●"/>
              <a:defRPr/>
            </a:lvl1pPr>
            <a:lvl2pPr marL="914400" lvl="1" indent="-304800" rtl="0">
              <a:lnSpc>
                <a:spcPct val="115000"/>
              </a:lnSpc>
              <a:spcBef>
                <a:spcPts val="1600"/>
              </a:spcBef>
              <a:spcAft>
                <a:spcPts val="0"/>
              </a:spcAft>
              <a:buSzPts val="1200"/>
              <a:buChar char="○"/>
              <a:defRPr/>
            </a:lvl2pPr>
            <a:lvl3pPr marL="1371600" lvl="2" indent="-304800" rtl="0">
              <a:lnSpc>
                <a:spcPct val="115000"/>
              </a:lnSpc>
              <a:spcBef>
                <a:spcPts val="1600"/>
              </a:spcBef>
              <a:spcAft>
                <a:spcPts val="0"/>
              </a:spcAft>
              <a:buSzPts val="1200"/>
              <a:buChar char="■"/>
              <a:defRPr/>
            </a:lvl3pPr>
            <a:lvl4pPr marL="1828800" lvl="3" indent="-304800" rtl="0">
              <a:lnSpc>
                <a:spcPct val="115000"/>
              </a:lnSpc>
              <a:spcBef>
                <a:spcPts val="1600"/>
              </a:spcBef>
              <a:spcAft>
                <a:spcPts val="0"/>
              </a:spcAft>
              <a:buSzPts val="1200"/>
              <a:buChar char="●"/>
              <a:defRPr/>
            </a:lvl4pPr>
            <a:lvl5pPr marL="2286000" lvl="4" indent="-304800" rtl="0">
              <a:lnSpc>
                <a:spcPct val="115000"/>
              </a:lnSpc>
              <a:spcBef>
                <a:spcPts val="1600"/>
              </a:spcBef>
              <a:spcAft>
                <a:spcPts val="0"/>
              </a:spcAft>
              <a:buSzPts val="1200"/>
              <a:buChar char="○"/>
              <a:defRPr/>
            </a:lvl5pPr>
            <a:lvl6pPr marL="2743200" lvl="5" indent="-304800" rtl="0">
              <a:lnSpc>
                <a:spcPct val="115000"/>
              </a:lnSpc>
              <a:spcBef>
                <a:spcPts val="1600"/>
              </a:spcBef>
              <a:spcAft>
                <a:spcPts val="0"/>
              </a:spcAft>
              <a:buSzPts val="1200"/>
              <a:buChar char="■"/>
              <a:defRPr/>
            </a:lvl6pPr>
            <a:lvl7pPr marL="3200400" lvl="6" indent="-304800" rtl="0">
              <a:lnSpc>
                <a:spcPct val="115000"/>
              </a:lnSpc>
              <a:spcBef>
                <a:spcPts val="1600"/>
              </a:spcBef>
              <a:spcAft>
                <a:spcPts val="0"/>
              </a:spcAft>
              <a:buSzPts val="1200"/>
              <a:buChar char="●"/>
              <a:defRPr/>
            </a:lvl7pPr>
            <a:lvl8pPr marL="3657600" lvl="7" indent="-304800" rtl="0">
              <a:lnSpc>
                <a:spcPct val="115000"/>
              </a:lnSpc>
              <a:spcBef>
                <a:spcPts val="1600"/>
              </a:spcBef>
              <a:spcAft>
                <a:spcPts val="0"/>
              </a:spcAft>
              <a:buSzPts val="1200"/>
              <a:buChar char="○"/>
              <a:defRPr/>
            </a:lvl8pPr>
            <a:lvl9pPr marL="4114800" lvl="8" indent="-304800" rtl="0">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8"/>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Let's Review–Purple">
  <p:cSld name="CUSTOM_6_2_1_1_1">
    <p:spTree>
      <p:nvGrpSpPr>
        <p:cNvPr id="1" name="Shape 1007"/>
        <p:cNvGrpSpPr/>
        <p:nvPr/>
      </p:nvGrpSpPr>
      <p:grpSpPr>
        <a:xfrm>
          <a:off x="0" y="0"/>
          <a:ext cx="0" cy="0"/>
          <a:chOff x="0" y="0"/>
          <a:chExt cx="0" cy="0"/>
        </a:xfrm>
      </p:grpSpPr>
      <p:sp>
        <p:nvSpPr>
          <p:cNvPr id="1008" name="Google Shape;1008;p73"/>
          <p:cNvSpPr/>
          <p:nvPr/>
        </p:nvSpPr>
        <p:spPr>
          <a:xfrm rot="-5400000">
            <a:off x="-507252" y="-732147"/>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9" name="Google Shape;1009;p73"/>
          <p:cNvGrpSpPr/>
          <p:nvPr/>
        </p:nvGrpSpPr>
        <p:grpSpPr>
          <a:xfrm>
            <a:off x="425509" y="373527"/>
            <a:ext cx="806544" cy="1106677"/>
            <a:chOff x="2786575" y="1615875"/>
            <a:chExt cx="1843950" cy="2530125"/>
          </a:xfrm>
        </p:grpSpPr>
        <p:sp>
          <p:nvSpPr>
            <p:cNvPr id="1010" name="Google Shape;1010;p73"/>
            <p:cNvSpPr/>
            <p:nvPr/>
          </p:nvSpPr>
          <p:spPr>
            <a:xfrm>
              <a:off x="3133725" y="1784500"/>
              <a:ext cx="1181225" cy="1984600"/>
            </a:xfrm>
            <a:custGeom>
              <a:avLst/>
              <a:gdLst/>
              <a:ahLst/>
              <a:cxnLst/>
              <a:rect l="l" t="t" r="r" b="b"/>
              <a:pathLst>
                <a:path w="47249" h="79384" fill="none" extrusionOk="0">
                  <a:moveTo>
                    <a:pt x="26654" y="79384"/>
                  </a:moveTo>
                  <a:lnTo>
                    <a:pt x="3751" y="79384"/>
                  </a:lnTo>
                  <a:cubicBezTo>
                    <a:pt x="1659" y="79384"/>
                    <a:pt x="0" y="77725"/>
                    <a:pt x="0" y="75669"/>
                  </a:cubicBezTo>
                  <a:lnTo>
                    <a:pt x="0" y="3751"/>
                  </a:lnTo>
                  <a:cubicBezTo>
                    <a:pt x="0" y="1659"/>
                    <a:pt x="1659" y="0"/>
                    <a:pt x="3751" y="0"/>
                  </a:cubicBezTo>
                  <a:lnTo>
                    <a:pt x="43497" y="0"/>
                  </a:lnTo>
                  <a:cubicBezTo>
                    <a:pt x="45589" y="0"/>
                    <a:pt x="47248" y="1659"/>
                    <a:pt x="47248" y="3751"/>
                  </a:cubicBezTo>
                  <a:lnTo>
                    <a:pt x="47248" y="53668"/>
                  </a:lnTo>
                </a:path>
              </a:pathLst>
            </a:custGeom>
            <a:noFill/>
            <a:ln w="27950" cap="flat" cmpd="sng">
              <a:solidFill>
                <a:srgbClr val="00000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73"/>
            <p:cNvSpPr/>
            <p:nvPr/>
          </p:nvSpPr>
          <p:spPr>
            <a:xfrm>
              <a:off x="3562025" y="2790775"/>
              <a:ext cx="473400" cy="1247925"/>
            </a:xfrm>
            <a:custGeom>
              <a:avLst/>
              <a:gdLst/>
              <a:ahLst/>
              <a:cxnLst/>
              <a:rect l="l" t="t" r="r" b="b"/>
              <a:pathLst>
                <a:path w="18936" h="49917" fill="none" extrusionOk="0">
                  <a:moveTo>
                    <a:pt x="18935" y="14138"/>
                  </a:moveTo>
                  <a:lnTo>
                    <a:pt x="18935" y="3426"/>
                  </a:lnTo>
                  <a:cubicBezTo>
                    <a:pt x="18935" y="1551"/>
                    <a:pt x="17384" y="0"/>
                    <a:pt x="15509" y="0"/>
                  </a:cubicBezTo>
                  <a:lnTo>
                    <a:pt x="15509" y="0"/>
                  </a:lnTo>
                  <a:cubicBezTo>
                    <a:pt x="13597" y="0"/>
                    <a:pt x="12083" y="1551"/>
                    <a:pt x="12083" y="3426"/>
                  </a:cubicBezTo>
                  <a:lnTo>
                    <a:pt x="12083" y="29683"/>
                  </a:lnTo>
                  <a:lnTo>
                    <a:pt x="6168" y="24598"/>
                  </a:lnTo>
                  <a:cubicBezTo>
                    <a:pt x="4833" y="23227"/>
                    <a:pt x="2633" y="23227"/>
                    <a:pt x="1335" y="24598"/>
                  </a:cubicBezTo>
                  <a:lnTo>
                    <a:pt x="1335" y="24598"/>
                  </a:lnTo>
                  <a:cubicBezTo>
                    <a:pt x="0" y="25932"/>
                    <a:pt x="0" y="28096"/>
                    <a:pt x="1335" y="29395"/>
                  </a:cubicBezTo>
                  <a:lnTo>
                    <a:pt x="15509" y="47068"/>
                  </a:lnTo>
                  <a:lnTo>
                    <a:pt x="15509" y="49917"/>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73"/>
            <p:cNvSpPr/>
            <p:nvPr/>
          </p:nvSpPr>
          <p:spPr>
            <a:xfrm>
              <a:off x="4035400" y="3078400"/>
              <a:ext cx="171350" cy="283150"/>
            </a:xfrm>
            <a:custGeom>
              <a:avLst/>
              <a:gdLst/>
              <a:ahLst/>
              <a:cxnLst/>
              <a:rect l="l" t="t" r="r" b="b"/>
              <a:pathLst>
                <a:path w="6854" h="11326" fill="none" extrusionOk="0">
                  <a:moveTo>
                    <a:pt x="0" y="11217"/>
                  </a:moveTo>
                  <a:lnTo>
                    <a:pt x="0" y="3427"/>
                  </a:lnTo>
                  <a:cubicBezTo>
                    <a:pt x="0" y="1515"/>
                    <a:pt x="1515" y="0"/>
                    <a:pt x="3427" y="0"/>
                  </a:cubicBezTo>
                  <a:lnTo>
                    <a:pt x="3427" y="0"/>
                  </a:lnTo>
                  <a:cubicBezTo>
                    <a:pt x="5302" y="0"/>
                    <a:pt x="6853" y="1515"/>
                    <a:pt x="6853" y="3427"/>
                  </a:cubicBezTo>
                  <a:lnTo>
                    <a:pt x="6853" y="11326"/>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73"/>
            <p:cNvSpPr/>
            <p:nvPr/>
          </p:nvSpPr>
          <p:spPr>
            <a:xfrm>
              <a:off x="4205800" y="3126200"/>
              <a:ext cx="171350" cy="288550"/>
            </a:xfrm>
            <a:custGeom>
              <a:avLst/>
              <a:gdLst/>
              <a:ahLst/>
              <a:cxnLst/>
              <a:rect l="l" t="t" r="r" b="b"/>
              <a:pathLst>
                <a:path w="6854" h="11542" fill="none" extrusionOk="0">
                  <a:moveTo>
                    <a:pt x="1" y="3426"/>
                  </a:moveTo>
                  <a:cubicBezTo>
                    <a:pt x="1" y="1515"/>
                    <a:pt x="1516" y="0"/>
                    <a:pt x="3427" y="0"/>
                  </a:cubicBezTo>
                  <a:lnTo>
                    <a:pt x="3427" y="0"/>
                  </a:lnTo>
                  <a:cubicBezTo>
                    <a:pt x="5303" y="0"/>
                    <a:pt x="6854" y="1515"/>
                    <a:pt x="6854" y="3426"/>
                  </a:cubicBezTo>
                  <a:lnTo>
                    <a:pt x="6854" y="1154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73"/>
            <p:cNvSpPr/>
            <p:nvPr/>
          </p:nvSpPr>
          <p:spPr>
            <a:xfrm>
              <a:off x="4377125" y="3157750"/>
              <a:ext cx="171350" cy="894475"/>
            </a:xfrm>
            <a:custGeom>
              <a:avLst/>
              <a:gdLst/>
              <a:ahLst/>
              <a:cxnLst/>
              <a:rect l="l" t="t" r="r" b="b"/>
              <a:pathLst>
                <a:path w="6854" h="35779" fill="none" extrusionOk="0">
                  <a:moveTo>
                    <a:pt x="1" y="3427"/>
                  </a:moveTo>
                  <a:cubicBezTo>
                    <a:pt x="1" y="1515"/>
                    <a:pt x="1516" y="0"/>
                    <a:pt x="3427" y="0"/>
                  </a:cubicBezTo>
                  <a:lnTo>
                    <a:pt x="3427" y="0"/>
                  </a:lnTo>
                  <a:cubicBezTo>
                    <a:pt x="5303" y="0"/>
                    <a:pt x="6853" y="1515"/>
                    <a:pt x="6853" y="3427"/>
                  </a:cubicBezTo>
                  <a:lnTo>
                    <a:pt x="6853" y="23192"/>
                  </a:lnTo>
                  <a:lnTo>
                    <a:pt x="3427" y="32461"/>
                  </a:lnTo>
                  <a:lnTo>
                    <a:pt x="3427" y="35779"/>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73"/>
            <p:cNvSpPr/>
            <p:nvPr/>
          </p:nvSpPr>
          <p:spPr>
            <a:xfrm>
              <a:off x="3882100" y="4057625"/>
              <a:ext cx="642025" cy="88375"/>
            </a:xfrm>
            <a:custGeom>
              <a:avLst/>
              <a:gdLst/>
              <a:ahLst/>
              <a:cxnLst/>
              <a:rect l="l" t="t" r="r" b="b"/>
              <a:pathLst>
                <a:path w="25681" h="3535" fill="none" extrusionOk="0">
                  <a:moveTo>
                    <a:pt x="1" y="3535"/>
                  </a:moveTo>
                  <a:lnTo>
                    <a:pt x="1" y="0"/>
                  </a:lnTo>
                  <a:lnTo>
                    <a:pt x="25681" y="0"/>
                  </a:lnTo>
                  <a:lnTo>
                    <a:pt x="25681" y="3535"/>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73"/>
            <p:cNvSpPr/>
            <p:nvPr/>
          </p:nvSpPr>
          <p:spPr>
            <a:xfrm>
              <a:off x="3595375" y="1885475"/>
              <a:ext cx="257900" cy="25"/>
            </a:xfrm>
            <a:custGeom>
              <a:avLst/>
              <a:gdLst/>
              <a:ahLst/>
              <a:cxnLst/>
              <a:rect l="l" t="t" r="r" b="b"/>
              <a:pathLst>
                <a:path w="10316" h="1" fill="none" extrusionOk="0">
                  <a:moveTo>
                    <a:pt x="1" y="1"/>
                  </a:moveTo>
                  <a:lnTo>
                    <a:pt x="10316" y="1"/>
                  </a:lnTo>
                </a:path>
              </a:pathLst>
            </a:custGeom>
            <a:noFill/>
            <a:ln w="27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73"/>
            <p:cNvSpPr/>
            <p:nvPr/>
          </p:nvSpPr>
          <p:spPr>
            <a:xfrm>
              <a:off x="3246425" y="1990975"/>
              <a:ext cx="956700" cy="25"/>
            </a:xfrm>
            <a:custGeom>
              <a:avLst/>
              <a:gdLst/>
              <a:ahLst/>
              <a:cxnLst/>
              <a:rect l="l" t="t" r="r" b="b"/>
              <a:pathLst>
                <a:path w="38268" h="1" fill="none" extrusionOk="0">
                  <a:moveTo>
                    <a:pt x="1" y="0"/>
                  </a:moveTo>
                  <a:lnTo>
                    <a:pt x="38268" y="0"/>
                  </a:lnTo>
                </a:path>
              </a:pathLst>
            </a:custGeom>
            <a:noFill/>
            <a:ln w="27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73"/>
            <p:cNvSpPr/>
            <p:nvPr/>
          </p:nvSpPr>
          <p:spPr>
            <a:xfrm>
              <a:off x="4488025" y="2881825"/>
              <a:ext cx="36100" cy="36100"/>
            </a:xfrm>
            <a:custGeom>
              <a:avLst/>
              <a:gdLst/>
              <a:ahLst/>
              <a:cxnLst/>
              <a:rect l="l" t="t" r="r" b="b"/>
              <a:pathLst>
                <a:path w="1444" h="1444" extrusionOk="0">
                  <a:moveTo>
                    <a:pt x="722" y="1"/>
                  </a:moveTo>
                  <a:cubicBezTo>
                    <a:pt x="326" y="1"/>
                    <a:pt x="1" y="325"/>
                    <a:pt x="1" y="722"/>
                  </a:cubicBezTo>
                  <a:cubicBezTo>
                    <a:pt x="1" y="1155"/>
                    <a:pt x="326" y="1444"/>
                    <a:pt x="722" y="1444"/>
                  </a:cubicBezTo>
                  <a:cubicBezTo>
                    <a:pt x="1119" y="1444"/>
                    <a:pt x="1444" y="1155"/>
                    <a:pt x="1444" y="722"/>
                  </a:cubicBezTo>
                  <a:cubicBezTo>
                    <a:pt x="1444" y="325"/>
                    <a:pt x="1119"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73"/>
            <p:cNvSpPr/>
            <p:nvPr/>
          </p:nvSpPr>
          <p:spPr>
            <a:xfrm>
              <a:off x="4483525" y="2878225"/>
              <a:ext cx="45100" cy="45100"/>
            </a:xfrm>
            <a:custGeom>
              <a:avLst/>
              <a:gdLst/>
              <a:ahLst/>
              <a:cxnLst/>
              <a:rect l="l" t="t" r="r" b="b"/>
              <a:pathLst>
                <a:path w="1804" h="1804" extrusionOk="0">
                  <a:moveTo>
                    <a:pt x="902" y="361"/>
                  </a:moveTo>
                  <a:cubicBezTo>
                    <a:pt x="1227" y="361"/>
                    <a:pt x="1443" y="578"/>
                    <a:pt x="1443" y="902"/>
                  </a:cubicBezTo>
                  <a:cubicBezTo>
                    <a:pt x="1443" y="1191"/>
                    <a:pt x="1227" y="1407"/>
                    <a:pt x="902" y="1407"/>
                  </a:cubicBezTo>
                  <a:cubicBezTo>
                    <a:pt x="614" y="1407"/>
                    <a:pt x="361" y="1191"/>
                    <a:pt x="361" y="902"/>
                  </a:cubicBezTo>
                  <a:cubicBezTo>
                    <a:pt x="361" y="578"/>
                    <a:pt x="614" y="361"/>
                    <a:pt x="902" y="361"/>
                  </a:cubicBezTo>
                  <a:close/>
                  <a:moveTo>
                    <a:pt x="902" y="1"/>
                  </a:moveTo>
                  <a:cubicBezTo>
                    <a:pt x="433" y="1"/>
                    <a:pt x="1" y="397"/>
                    <a:pt x="1" y="902"/>
                  </a:cubicBezTo>
                  <a:cubicBezTo>
                    <a:pt x="1" y="1371"/>
                    <a:pt x="433" y="1804"/>
                    <a:pt x="902" y="1804"/>
                  </a:cubicBezTo>
                  <a:cubicBezTo>
                    <a:pt x="1407" y="1804"/>
                    <a:pt x="1804" y="1371"/>
                    <a:pt x="1804" y="902"/>
                  </a:cubicBezTo>
                  <a:cubicBezTo>
                    <a:pt x="1804" y="397"/>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73"/>
            <p:cNvSpPr/>
            <p:nvPr/>
          </p:nvSpPr>
          <p:spPr>
            <a:xfrm>
              <a:off x="4589925" y="2790775"/>
              <a:ext cx="36100" cy="36075"/>
            </a:xfrm>
            <a:custGeom>
              <a:avLst/>
              <a:gdLst/>
              <a:ahLst/>
              <a:cxnLst/>
              <a:rect l="l" t="t" r="r" b="b"/>
              <a:pathLst>
                <a:path w="1444" h="1443" extrusionOk="0">
                  <a:moveTo>
                    <a:pt x="722" y="0"/>
                  </a:moveTo>
                  <a:cubicBezTo>
                    <a:pt x="325" y="0"/>
                    <a:pt x="1" y="325"/>
                    <a:pt x="1" y="721"/>
                  </a:cubicBezTo>
                  <a:cubicBezTo>
                    <a:pt x="1" y="1118"/>
                    <a:pt x="325" y="1443"/>
                    <a:pt x="722" y="1443"/>
                  </a:cubicBezTo>
                  <a:cubicBezTo>
                    <a:pt x="1119" y="1443"/>
                    <a:pt x="1443" y="1118"/>
                    <a:pt x="1443" y="721"/>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73"/>
            <p:cNvSpPr/>
            <p:nvPr/>
          </p:nvSpPr>
          <p:spPr>
            <a:xfrm>
              <a:off x="4585425" y="2786250"/>
              <a:ext cx="45100" cy="45125"/>
            </a:xfrm>
            <a:custGeom>
              <a:avLst/>
              <a:gdLst/>
              <a:ahLst/>
              <a:cxnLst/>
              <a:rect l="l" t="t" r="r" b="b"/>
              <a:pathLst>
                <a:path w="1804" h="1805" extrusionOk="0">
                  <a:moveTo>
                    <a:pt x="902" y="361"/>
                  </a:moveTo>
                  <a:cubicBezTo>
                    <a:pt x="1226" y="361"/>
                    <a:pt x="1443" y="614"/>
                    <a:pt x="1443" y="902"/>
                  </a:cubicBezTo>
                  <a:cubicBezTo>
                    <a:pt x="1443" y="1227"/>
                    <a:pt x="1226" y="1443"/>
                    <a:pt x="902" y="1443"/>
                  </a:cubicBezTo>
                  <a:cubicBezTo>
                    <a:pt x="577" y="1443"/>
                    <a:pt x="361" y="1227"/>
                    <a:pt x="361" y="902"/>
                  </a:cubicBezTo>
                  <a:cubicBezTo>
                    <a:pt x="361" y="614"/>
                    <a:pt x="577" y="361"/>
                    <a:pt x="902" y="361"/>
                  </a:cubicBezTo>
                  <a:close/>
                  <a:moveTo>
                    <a:pt x="902" y="1"/>
                  </a:moveTo>
                  <a:cubicBezTo>
                    <a:pt x="397" y="1"/>
                    <a:pt x="0" y="434"/>
                    <a:pt x="0" y="902"/>
                  </a:cubicBezTo>
                  <a:cubicBezTo>
                    <a:pt x="0" y="1407"/>
                    <a:pt x="397" y="1804"/>
                    <a:pt x="902" y="1804"/>
                  </a:cubicBezTo>
                  <a:cubicBezTo>
                    <a:pt x="1371" y="1804"/>
                    <a:pt x="1804" y="1407"/>
                    <a:pt x="1804" y="902"/>
                  </a:cubicBezTo>
                  <a:cubicBezTo>
                    <a:pt x="1804" y="434"/>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73"/>
            <p:cNvSpPr/>
            <p:nvPr/>
          </p:nvSpPr>
          <p:spPr>
            <a:xfrm>
              <a:off x="4083175" y="2162300"/>
              <a:ext cx="36100" cy="36075"/>
            </a:xfrm>
            <a:custGeom>
              <a:avLst/>
              <a:gdLst/>
              <a:ahLst/>
              <a:cxnLst/>
              <a:rect l="l" t="t" r="r" b="b"/>
              <a:pathLst>
                <a:path w="1444" h="1443" extrusionOk="0">
                  <a:moveTo>
                    <a:pt x="722" y="0"/>
                  </a:moveTo>
                  <a:cubicBezTo>
                    <a:pt x="325" y="0"/>
                    <a:pt x="1" y="325"/>
                    <a:pt x="1" y="722"/>
                  </a:cubicBezTo>
                  <a:cubicBezTo>
                    <a:pt x="1" y="1118"/>
                    <a:pt x="325" y="1443"/>
                    <a:pt x="722" y="1443"/>
                  </a:cubicBezTo>
                  <a:cubicBezTo>
                    <a:pt x="1155" y="1443"/>
                    <a:pt x="1444" y="1118"/>
                    <a:pt x="1444" y="722"/>
                  </a:cubicBezTo>
                  <a:cubicBezTo>
                    <a:pt x="1444" y="325"/>
                    <a:pt x="1155"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73"/>
            <p:cNvSpPr/>
            <p:nvPr/>
          </p:nvSpPr>
          <p:spPr>
            <a:xfrm>
              <a:off x="4078675" y="2157775"/>
              <a:ext cx="45100" cy="45125"/>
            </a:xfrm>
            <a:custGeom>
              <a:avLst/>
              <a:gdLst/>
              <a:ahLst/>
              <a:cxnLst/>
              <a:rect l="l" t="t" r="r" b="b"/>
              <a:pathLst>
                <a:path w="1804" h="1805" extrusionOk="0">
                  <a:moveTo>
                    <a:pt x="902" y="362"/>
                  </a:moveTo>
                  <a:cubicBezTo>
                    <a:pt x="1227" y="362"/>
                    <a:pt x="1515" y="578"/>
                    <a:pt x="1443" y="903"/>
                  </a:cubicBezTo>
                  <a:cubicBezTo>
                    <a:pt x="1443" y="1191"/>
                    <a:pt x="1227" y="1444"/>
                    <a:pt x="902" y="1444"/>
                  </a:cubicBezTo>
                  <a:cubicBezTo>
                    <a:pt x="614" y="1444"/>
                    <a:pt x="397" y="1191"/>
                    <a:pt x="397" y="903"/>
                  </a:cubicBezTo>
                  <a:cubicBezTo>
                    <a:pt x="397" y="578"/>
                    <a:pt x="614" y="362"/>
                    <a:pt x="902" y="362"/>
                  </a:cubicBezTo>
                  <a:close/>
                  <a:moveTo>
                    <a:pt x="902" y="1"/>
                  </a:moveTo>
                  <a:cubicBezTo>
                    <a:pt x="433" y="1"/>
                    <a:pt x="0" y="398"/>
                    <a:pt x="0" y="903"/>
                  </a:cubicBezTo>
                  <a:cubicBezTo>
                    <a:pt x="0" y="1408"/>
                    <a:pt x="433" y="1804"/>
                    <a:pt x="902" y="1804"/>
                  </a:cubicBezTo>
                  <a:cubicBezTo>
                    <a:pt x="1407" y="1804"/>
                    <a:pt x="1804" y="1408"/>
                    <a:pt x="1804" y="903"/>
                  </a:cubicBezTo>
                  <a:cubicBezTo>
                    <a:pt x="1804" y="398"/>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73"/>
            <p:cNvSpPr/>
            <p:nvPr/>
          </p:nvSpPr>
          <p:spPr>
            <a:xfrm>
              <a:off x="4488025" y="1748425"/>
              <a:ext cx="36100" cy="36100"/>
            </a:xfrm>
            <a:custGeom>
              <a:avLst/>
              <a:gdLst/>
              <a:ahLst/>
              <a:cxnLst/>
              <a:rect l="l" t="t" r="r" b="b"/>
              <a:pathLst>
                <a:path w="1444" h="1444" extrusionOk="0">
                  <a:moveTo>
                    <a:pt x="722" y="0"/>
                  </a:moveTo>
                  <a:cubicBezTo>
                    <a:pt x="326" y="0"/>
                    <a:pt x="1" y="325"/>
                    <a:pt x="1" y="722"/>
                  </a:cubicBezTo>
                  <a:cubicBezTo>
                    <a:pt x="1" y="1119"/>
                    <a:pt x="326" y="1443"/>
                    <a:pt x="722" y="1443"/>
                  </a:cubicBezTo>
                  <a:cubicBezTo>
                    <a:pt x="1119" y="1443"/>
                    <a:pt x="1444" y="1119"/>
                    <a:pt x="1444" y="722"/>
                  </a:cubicBezTo>
                  <a:cubicBezTo>
                    <a:pt x="1444"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73"/>
            <p:cNvSpPr/>
            <p:nvPr/>
          </p:nvSpPr>
          <p:spPr>
            <a:xfrm>
              <a:off x="4483525" y="1743925"/>
              <a:ext cx="45100" cy="45100"/>
            </a:xfrm>
            <a:custGeom>
              <a:avLst/>
              <a:gdLst/>
              <a:ahLst/>
              <a:cxnLst/>
              <a:rect l="l" t="t" r="r" b="b"/>
              <a:pathLst>
                <a:path w="1804" h="1804" extrusionOk="0">
                  <a:moveTo>
                    <a:pt x="902" y="361"/>
                  </a:moveTo>
                  <a:cubicBezTo>
                    <a:pt x="1227" y="361"/>
                    <a:pt x="1443" y="577"/>
                    <a:pt x="1443" y="902"/>
                  </a:cubicBezTo>
                  <a:cubicBezTo>
                    <a:pt x="1443" y="1226"/>
                    <a:pt x="1227" y="1443"/>
                    <a:pt x="902" y="1443"/>
                  </a:cubicBezTo>
                  <a:cubicBezTo>
                    <a:pt x="614" y="1443"/>
                    <a:pt x="361" y="1226"/>
                    <a:pt x="361" y="902"/>
                  </a:cubicBezTo>
                  <a:cubicBezTo>
                    <a:pt x="361" y="577"/>
                    <a:pt x="614" y="361"/>
                    <a:pt x="902" y="361"/>
                  </a:cubicBezTo>
                  <a:close/>
                  <a:moveTo>
                    <a:pt x="902" y="0"/>
                  </a:moveTo>
                  <a:cubicBezTo>
                    <a:pt x="433" y="0"/>
                    <a:pt x="1" y="397"/>
                    <a:pt x="1" y="902"/>
                  </a:cubicBezTo>
                  <a:cubicBezTo>
                    <a:pt x="1" y="1407"/>
                    <a:pt x="433" y="1803"/>
                    <a:pt x="902" y="1803"/>
                  </a:cubicBezTo>
                  <a:cubicBezTo>
                    <a:pt x="1407" y="1803"/>
                    <a:pt x="1804" y="1407"/>
                    <a:pt x="1804" y="902"/>
                  </a:cubicBezTo>
                  <a:cubicBezTo>
                    <a:pt x="1804" y="397"/>
                    <a:pt x="1407"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73"/>
            <p:cNvSpPr/>
            <p:nvPr/>
          </p:nvSpPr>
          <p:spPr>
            <a:xfrm>
              <a:off x="3228400" y="1619475"/>
              <a:ext cx="36075" cy="36100"/>
            </a:xfrm>
            <a:custGeom>
              <a:avLst/>
              <a:gdLst/>
              <a:ahLst/>
              <a:cxnLst/>
              <a:rect l="l" t="t" r="r" b="b"/>
              <a:pathLst>
                <a:path w="1443" h="1444" extrusionOk="0">
                  <a:moveTo>
                    <a:pt x="722" y="1"/>
                  </a:moveTo>
                  <a:cubicBezTo>
                    <a:pt x="325" y="1"/>
                    <a:pt x="0" y="325"/>
                    <a:pt x="0" y="722"/>
                  </a:cubicBezTo>
                  <a:cubicBezTo>
                    <a:pt x="0" y="1155"/>
                    <a:pt x="325" y="1444"/>
                    <a:pt x="722" y="1444"/>
                  </a:cubicBezTo>
                  <a:cubicBezTo>
                    <a:pt x="1118" y="1444"/>
                    <a:pt x="1443" y="1155"/>
                    <a:pt x="1443" y="722"/>
                  </a:cubicBezTo>
                  <a:cubicBezTo>
                    <a:pt x="1443" y="325"/>
                    <a:pt x="1118"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73"/>
            <p:cNvSpPr/>
            <p:nvPr/>
          </p:nvSpPr>
          <p:spPr>
            <a:xfrm>
              <a:off x="3223875" y="1615875"/>
              <a:ext cx="45125" cy="45100"/>
            </a:xfrm>
            <a:custGeom>
              <a:avLst/>
              <a:gdLst/>
              <a:ahLst/>
              <a:cxnLst/>
              <a:rect l="l" t="t" r="r" b="b"/>
              <a:pathLst>
                <a:path w="1805" h="1804" extrusionOk="0">
                  <a:moveTo>
                    <a:pt x="903" y="361"/>
                  </a:moveTo>
                  <a:cubicBezTo>
                    <a:pt x="1227" y="361"/>
                    <a:pt x="1444" y="578"/>
                    <a:pt x="1444" y="902"/>
                  </a:cubicBezTo>
                  <a:cubicBezTo>
                    <a:pt x="1444" y="1191"/>
                    <a:pt x="1227" y="1443"/>
                    <a:pt x="903" y="1443"/>
                  </a:cubicBezTo>
                  <a:cubicBezTo>
                    <a:pt x="578" y="1443"/>
                    <a:pt x="362" y="1191"/>
                    <a:pt x="362" y="902"/>
                  </a:cubicBezTo>
                  <a:cubicBezTo>
                    <a:pt x="362" y="578"/>
                    <a:pt x="578" y="361"/>
                    <a:pt x="903" y="361"/>
                  </a:cubicBezTo>
                  <a:close/>
                  <a:moveTo>
                    <a:pt x="903" y="1"/>
                  </a:moveTo>
                  <a:cubicBezTo>
                    <a:pt x="398" y="1"/>
                    <a:pt x="1" y="397"/>
                    <a:pt x="1" y="902"/>
                  </a:cubicBezTo>
                  <a:cubicBezTo>
                    <a:pt x="1" y="1371"/>
                    <a:pt x="398" y="1804"/>
                    <a:pt x="903" y="1804"/>
                  </a:cubicBezTo>
                  <a:cubicBezTo>
                    <a:pt x="1408" y="1804"/>
                    <a:pt x="1804" y="1371"/>
                    <a:pt x="1804" y="902"/>
                  </a:cubicBezTo>
                  <a:cubicBezTo>
                    <a:pt x="1804" y="397"/>
                    <a:pt x="1408" y="1"/>
                    <a:pt x="9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73"/>
            <p:cNvSpPr/>
            <p:nvPr/>
          </p:nvSpPr>
          <p:spPr>
            <a:xfrm>
              <a:off x="2923625" y="2285825"/>
              <a:ext cx="36100" cy="36100"/>
            </a:xfrm>
            <a:custGeom>
              <a:avLst/>
              <a:gdLst/>
              <a:ahLst/>
              <a:cxnLst/>
              <a:rect l="l" t="t" r="r" b="b"/>
              <a:pathLst>
                <a:path w="1444" h="1444" extrusionOk="0">
                  <a:moveTo>
                    <a:pt x="722" y="0"/>
                  </a:moveTo>
                  <a:cubicBezTo>
                    <a:pt x="325" y="0"/>
                    <a:pt x="1" y="325"/>
                    <a:pt x="1" y="722"/>
                  </a:cubicBezTo>
                  <a:cubicBezTo>
                    <a:pt x="1" y="1119"/>
                    <a:pt x="325" y="1443"/>
                    <a:pt x="722" y="1443"/>
                  </a:cubicBezTo>
                  <a:cubicBezTo>
                    <a:pt x="1119" y="1443"/>
                    <a:pt x="1443" y="1119"/>
                    <a:pt x="1443" y="722"/>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73"/>
            <p:cNvSpPr/>
            <p:nvPr/>
          </p:nvSpPr>
          <p:spPr>
            <a:xfrm>
              <a:off x="2919125" y="2281325"/>
              <a:ext cx="45100" cy="45100"/>
            </a:xfrm>
            <a:custGeom>
              <a:avLst/>
              <a:gdLst/>
              <a:ahLst/>
              <a:cxnLst/>
              <a:rect l="l" t="t" r="r" b="b"/>
              <a:pathLst>
                <a:path w="1804" h="1804" extrusionOk="0">
                  <a:moveTo>
                    <a:pt x="902" y="361"/>
                  </a:moveTo>
                  <a:cubicBezTo>
                    <a:pt x="1227" y="361"/>
                    <a:pt x="1443" y="649"/>
                    <a:pt x="1443" y="902"/>
                  </a:cubicBezTo>
                  <a:cubicBezTo>
                    <a:pt x="1443" y="1226"/>
                    <a:pt x="1227" y="1443"/>
                    <a:pt x="902" y="1443"/>
                  </a:cubicBezTo>
                  <a:cubicBezTo>
                    <a:pt x="613" y="1443"/>
                    <a:pt x="361" y="1226"/>
                    <a:pt x="361" y="902"/>
                  </a:cubicBezTo>
                  <a:cubicBezTo>
                    <a:pt x="361" y="613"/>
                    <a:pt x="613" y="361"/>
                    <a:pt x="902" y="361"/>
                  </a:cubicBezTo>
                  <a:close/>
                  <a:moveTo>
                    <a:pt x="902" y="0"/>
                  </a:moveTo>
                  <a:cubicBezTo>
                    <a:pt x="433" y="0"/>
                    <a:pt x="0" y="433"/>
                    <a:pt x="0" y="902"/>
                  </a:cubicBezTo>
                  <a:cubicBezTo>
                    <a:pt x="0" y="1407"/>
                    <a:pt x="433" y="1803"/>
                    <a:pt x="902" y="1803"/>
                  </a:cubicBezTo>
                  <a:cubicBezTo>
                    <a:pt x="1407" y="1803"/>
                    <a:pt x="1804" y="1407"/>
                    <a:pt x="1804" y="902"/>
                  </a:cubicBezTo>
                  <a:cubicBezTo>
                    <a:pt x="1804" y="433"/>
                    <a:pt x="1407"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73"/>
            <p:cNvSpPr/>
            <p:nvPr/>
          </p:nvSpPr>
          <p:spPr>
            <a:xfrm>
              <a:off x="2791075" y="2421975"/>
              <a:ext cx="36100" cy="36100"/>
            </a:xfrm>
            <a:custGeom>
              <a:avLst/>
              <a:gdLst/>
              <a:ahLst/>
              <a:cxnLst/>
              <a:rect l="l" t="t" r="r" b="b"/>
              <a:pathLst>
                <a:path w="1444" h="1444" extrusionOk="0">
                  <a:moveTo>
                    <a:pt x="722" y="1"/>
                  </a:moveTo>
                  <a:cubicBezTo>
                    <a:pt x="325" y="1"/>
                    <a:pt x="1" y="325"/>
                    <a:pt x="1" y="722"/>
                  </a:cubicBezTo>
                  <a:cubicBezTo>
                    <a:pt x="1" y="1155"/>
                    <a:pt x="325" y="1443"/>
                    <a:pt x="722" y="1443"/>
                  </a:cubicBezTo>
                  <a:cubicBezTo>
                    <a:pt x="1119" y="1443"/>
                    <a:pt x="1443" y="1155"/>
                    <a:pt x="1443" y="722"/>
                  </a:cubicBezTo>
                  <a:cubicBezTo>
                    <a:pt x="1443" y="325"/>
                    <a:pt x="1119"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73"/>
            <p:cNvSpPr/>
            <p:nvPr/>
          </p:nvSpPr>
          <p:spPr>
            <a:xfrm>
              <a:off x="2786575" y="2418375"/>
              <a:ext cx="45100" cy="45100"/>
            </a:xfrm>
            <a:custGeom>
              <a:avLst/>
              <a:gdLst/>
              <a:ahLst/>
              <a:cxnLst/>
              <a:rect l="l" t="t" r="r" b="b"/>
              <a:pathLst>
                <a:path w="1804" h="1804" extrusionOk="0">
                  <a:moveTo>
                    <a:pt x="902" y="289"/>
                  </a:moveTo>
                  <a:cubicBezTo>
                    <a:pt x="1227" y="289"/>
                    <a:pt x="1479" y="577"/>
                    <a:pt x="1443" y="830"/>
                  </a:cubicBezTo>
                  <a:cubicBezTo>
                    <a:pt x="1443" y="1154"/>
                    <a:pt x="1191" y="1371"/>
                    <a:pt x="902" y="1371"/>
                  </a:cubicBezTo>
                  <a:cubicBezTo>
                    <a:pt x="577" y="1371"/>
                    <a:pt x="361" y="1154"/>
                    <a:pt x="361" y="830"/>
                  </a:cubicBezTo>
                  <a:cubicBezTo>
                    <a:pt x="361" y="541"/>
                    <a:pt x="577" y="289"/>
                    <a:pt x="902" y="289"/>
                  </a:cubicBezTo>
                  <a:close/>
                  <a:moveTo>
                    <a:pt x="902" y="0"/>
                  </a:moveTo>
                  <a:cubicBezTo>
                    <a:pt x="397" y="0"/>
                    <a:pt x="0" y="397"/>
                    <a:pt x="0" y="902"/>
                  </a:cubicBezTo>
                  <a:cubicBezTo>
                    <a:pt x="0" y="1371"/>
                    <a:pt x="397" y="1804"/>
                    <a:pt x="902" y="1804"/>
                  </a:cubicBezTo>
                  <a:cubicBezTo>
                    <a:pt x="1407" y="1804"/>
                    <a:pt x="1804" y="1371"/>
                    <a:pt x="1804" y="902"/>
                  </a:cubicBezTo>
                  <a:cubicBezTo>
                    <a:pt x="1804" y="397"/>
                    <a:pt x="1371"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73"/>
            <p:cNvSpPr/>
            <p:nvPr/>
          </p:nvSpPr>
          <p:spPr>
            <a:xfrm>
              <a:off x="2991250" y="2698800"/>
              <a:ext cx="36100" cy="36075"/>
            </a:xfrm>
            <a:custGeom>
              <a:avLst/>
              <a:gdLst/>
              <a:ahLst/>
              <a:cxnLst/>
              <a:rect l="l" t="t" r="r" b="b"/>
              <a:pathLst>
                <a:path w="1444" h="1443" extrusionOk="0">
                  <a:moveTo>
                    <a:pt x="722" y="0"/>
                  </a:moveTo>
                  <a:cubicBezTo>
                    <a:pt x="325" y="0"/>
                    <a:pt x="1" y="325"/>
                    <a:pt x="1" y="722"/>
                  </a:cubicBezTo>
                  <a:cubicBezTo>
                    <a:pt x="1" y="1118"/>
                    <a:pt x="325" y="1443"/>
                    <a:pt x="722" y="1443"/>
                  </a:cubicBezTo>
                  <a:cubicBezTo>
                    <a:pt x="1119" y="1443"/>
                    <a:pt x="1443" y="1118"/>
                    <a:pt x="1443" y="722"/>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73"/>
            <p:cNvSpPr/>
            <p:nvPr/>
          </p:nvSpPr>
          <p:spPr>
            <a:xfrm>
              <a:off x="2986750" y="2694275"/>
              <a:ext cx="45100" cy="45125"/>
            </a:xfrm>
            <a:custGeom>
              <a:avLst/>
              <a:gdLst/>
              <a:ahLst/>
              <a:cxnLst/>
              <a:rect l="l" t="t" r="r" b="b"/>
              <a:pathLst>
                <a:path w="1804" h="1805" extrusionOk="0">
                  <a:moveTo>
                    <a:pt x="902" y="362"/>
                  </a:moveTo>
                  <a:cubicBezTo>
                    <a:pt x="1227" y="362"/>
                    <a:pt x="1443" y="578"/>
                    <a:pt x="1443" y="903"/>
                  </a:cubicBezTo>
                  <a:cubicBezTo>
                    <a:pt x="1443" y="1191"/>
                    <a:pt x="1227" y="1444"/>
                    <a:pt x="902" y="1444"/>
                  </a:cubicBezTo>
                  <a:cubicBezTo>
                    <a:pt x="613" y="1444"/>
                    <a:pt x="361" y="1191"/>
                    <a:pt x="361" y="903"/>
                  </a:cubicBezTo>
                  <a:cubicBezTo>
                    <a:pt x="361" y="578"/>
                    <a:pt x="613" y="362"/>
                    <a:pt x="902" y="362"/>
                  </a:cubicBezTo>
                  <a:close/>
                  <a:moveTo>
                    <a:pt x="902" y="1"/>
                  </a:moveTo>
                  <a:cubicBezTo>
                    <a:pt x="433" y="1"/>
                    <a:pt x="0" y="398"/>
                    <a:pt x="0" y="903"/>
                  </a:cubicBezTo>
                  <a:cubicBezTo>
                    <a:pt x="0" y="1407"/>
                    <a:pt x="433" y="1804"/>
                    <a:pt x="902" y="1804"/>
                  </a:cubicBezTo>
                  <a:cubicBezTo>
                    <a:pt x="1407" y="1804"/>
                    <a:pt x="1804" y="1407"/>
                    <a:pt x="1804" y="903"/>
                  </a:cubicBezTo>
                  <a:cubicBezTo>
                    <a:pt x="1804" y="398"/>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73"/>
            <p:cNvSpPr/>
            <p:nvPr/>
          </p:nvSpPr>
          <p:spPr>
            <a:xfrm>
              <a:off x="3492575" y="3202825"/>
              <a:ext cx="37000" cy="36100"/>
            </a:xfrm>
            <a:custGeom>
              <a:avLst/>
              <a:gdLst/>
              <a:ahLst/>
              <a:cxnLst/>
              <a:rect l="l" t="t" r="r" b="b"/>
              <a:pathLst>
                <a:path w="1480" h="1444" extrusionOk="0">
                  <a:moveTo>
                    <a:pt x="758" y="1"/>
                  </a:moveTo>
                  <a:cubicBezTo>
                    <a:pt x="326" y="1"/>
                    <a:pt x="1" y="289"/>
                    <a:pt x="1" y="722"/>
                  </a:cubicBezTo>
                  <a:cubicBezTo>
                    <a:pt x="1" y="1119"/>
                    <a:pt x="326" y="1443"/>
                    <a:pt x="758" y="1443"/>
                  </a:cubicBezTo>
                  <a:cubicBezTo>
                    <a:pt x="1155" y="1443"/>
                    <a:pt x="1480" y="1119"/>
                    <a:pt x="1480" y="722"/>
                  </a:cubicBezTo>
                  <a:cubicBezTo>
                    <a:pt x="1480" y="289"/>
                    <a:pt x="1155" y="1"/>
                    <a:pt x="7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73"/>
            <p:cNvSpPr/>
            <p:nvPr/>
          </p:nvSpPr>
          <p:spPr>
            <a:xfrm>
              <a:off x="3488975" y="3198325"/>
              <a:ext cx="45100" cy="45100"/>
            </a:xfrm>
            <a:custGeom>
              <a:avLst/>
              <a:gdLst/>
              <a:ahLst/>
              <a:cxnLst/>
              <a:rect l="l" t="t" r="r" b="b"/>
              <a:pathLst>
                <a:path w="1804" h="1804" extrusionOk="0">
                  <a:moveTo>
                    <a:pt x="902" y="325"/>
                  </a:moveTo>
                  <a:cubicBezTo>
                    <a:pt x="1191" y="325"/>
                    <a:pt x="1443" y="577"/>
                    <a:pt x="1443" y="866"/>
                  </a:cubicBezTo>
                  <a:cubicBezTo>
                    <a:pt x="1443" y="1191"/>
                    <a:pt x="1191" y="1407"/>
                    <a:pt x="902" y="1407"/>
                  </a:cubicBezTo>
                  <a:cubicBezTo>
                    <a:pt x="578" y="1407"/>
                    <a:pt x="361" y="1191"/>
                    <a:pt x="361" y="866"/>
                  </a:cubicBezTo>
                  <a:cubicBezTo>
                    <a:pt x="361" y="577"/>
                    <a:pt x="578" y="325"/>
                    <a:pt x="902" y="325"/>
                  </a:cubicBezTo>
                  <a:close/>
                  <a:moveTo>
                    <a:pt x="902" y="0"/>
                  </a:moveTo>
                  <a:cubicBezTo>
                    <a:pt x="397" y="0"/>
                    <a:pt x="1" y="397"/>
                    <a:pt x="1" y="902"/>
                  </a:cubicBezTo>
                  <a:cubicBezTo>
                    <a:pt x="1" y="1371"/>
                    <a:pt x="397" y="1804"/>
                    <a:pt x="902" y="1804"/>
                  </a:cubicBezTo>
                  <a:cubicBezTo>
                    <a:pt x="1371" y="1804"/>
                    <a:pt x="1804" y="1371"/>
                    <a:pt x="1804" y="902"/>
                  </a:cubicBezTo>
                  <a:cubicBezTo>
                    <a:pt x="1804" y="397"/>
                    <a:pt x="1371"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6" name="Google Shape;1036;p73"/>
          <p:cNvSpPr txBox="1"/>
          <p:nvPr/>
        </p:nvSpPr>
        <p:spPr>
          <a:xfrm>
            <a:off x="1536400" y="571500"/>
            <a:ext cx="59556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4000">
                <a:latin typeface="Poppins SemiBold"/>
                <a:ea typeface="Poppins SemiBold"/>
                <a:cs typeface="Poppins SemiBold"/>
                <a:sym typeface="Poppins SemiBold"/>
              </a:rPr>
              <a:t>Let’s Review</a:t>
            </a:r>
            <a:endParaRPr sz="4000">
              <a:latin typeface="Poppins SemiBold"/>
              <a:ea typeface="Poppins SemiBold"/>
              <a:cs typeface="Poppins SemiBold"/>
              <a:sym typeface="Poppins SemiBold"/>
            </a:endParaRPr>
          </a:p>
        </p:txBody>
      </p:sp>
      <p:sp>
        <p:nvSpPr>
          <p:cNvPr id="1037" name="Google Shape;1037;p73"/>
          <p:cNvSpPr txBox="1">
            <a:spLocks noGrp="1"/>
          </p:cNvSpPr>
          <p:nvPr>
            <p:ph type="body" idx="1"/>
          </p:nvPr>
        </p:nvSpPr>
        <p:spPr>
          <a:xfrm>
            <a:off x="1032525" y="1747550"/>
            <a:ext cx="7539900" cy="2601900"/>
          </a:xfrm>
          <a:prstGeom prst="rect">
            <a:avLst/>
          </a:prstGeom>
        </p:spPr>
        <p:txBody>
          <a:bodyPr spcFirstLastPara="1" wrap="square" lIns="0" tIns="0" rIns="0" bIns="0" anchor="t" anchorCtr="0">
            <a:noAutofit/>
          </a:bodyPr>
          <a:lstStyle>
            <a:lvl1pPr marL="457200" lvl="0" indent="-304800" rtl="0">
              <a:lnSpc>
                <a:spcPct val="115000"/>
              </a:lnSpc>
              <a:spcBef>
                <a:spcPts val="0"/>
              </a:spcBef>
              <a:spcAft>
                <a:spcPts val="0"/>
              </a:spcAft>
              <a:buSzPts val="1200"/>
              <a:buChar char="●"/>
              <a:defRPr/>
            </a:lvl1pPr>
            <a:lvl2pPr marL="914400" lvl="1" indent="-304800" rtl="0">
              <a:lnSpc>
                <a:spcPct val="115000"/>
              </a:lnSpc>
              <a:spcBef>
                <a:spcPts val="1600"/>
              </a:spcBef>
              <a:spcAft>
                <a:spcPts val="0"/>
              </a:spcAft>
              <a:buSzPts val="1200"/>
              <a:buChar char="○"/>
              <a:defRPr/>
            </a:lvl2pPr>
            <a:lvl3pPr marL="1371600" lvl="2" indent="-304800" rtl="0">
              <a:lnSpc>
                <a:spcPct val="115000"/>
              </a:lnSpc>
              <a:spcBef>
                <a:spcPts val="1600"/>
              </a:spcBef>
              <a:spcAft>
                <a:spcPts val="0"/>
              </a:spcAft>
              <a:buSzPts val="1200"/>
              <a:buChar char="■"/>
              <a:defRPr/>
            </a:lvl3pPr>
            <a:lvl4pPr marL="1828800" lvl="3" indent="-304800" rtl="0">
              <a:lnSpc>
                <a:spcPct val="115000"/>
              </a:lnSpc>
              <a:spcBef>
                <a:spcPts val="1600"/>
              </a:spcBef>
              <a:spcAft>
                <a:spcPts val="0"/>
              </a:spcAft>
              <a:buSzPts val="1200"/>
              <a:buChar char="●"/>
              <a:defRPr/>
            </a:lvl4pPr>
            <a:lvl5pPr marL="2286000" lvl="4" indent="-304800" rtl="0">
              <a:lnSpc>
                <a:spcPct val="115000"/>
              </a:lnSpc>
              <a:spcBef>
                <a:spcPts val="1600"/>
              </a:spcBef>
              <a:spcAft>
                <a:spcPts val="0"/>
              </a:spcAft>
              <a:buSzPts val="1200"/>
              <a:buChar char="○"/>
              <a:defRPr/>
            </a:lvl5pPr>
            <a:lvl6pPr marL="2743200" lvl="5" indent="-304800" rtl="0">
              <a:lnSpc>
                <a:spcPct val="115000"/>
              </a:lnSpc>
              <a:spcBef>
                <a:spcPts val="1600"/>
              </a:spcBef>
              <a:spcAft>
                <a:spcPts val="0"/>
              </a:spcAft>
              <a:buSzPts val="1200"/>
              <a:buChar char="■"/>
              <a:defRPr/>
            </a:lvl6pPr>
            <a:lvl7pPr marL="3200400" lvl="6" indent="-304800" rtl="0">
              <a:lnSpc>
                <a:spcPct val="115000"/>
              </a:lnSpc>
              <a:spcBef>
                <a:spcPts val="1600"/>
              </a:spcBef>
              <a:spcAft>
                <a:spcPts val="0"/>
              </a:spcAft>
              <a:buSzPts val="1200"/>
              <a:buChar char="●"/>
              <a:defRPr/>
            </a:lvl7pPr>
            <a:lvl8pPr marL="3657600" lvl="7" indent="-304800" rtl="0">
              <a:lnSpc>
                <a:spcPct val="115000"/>
              </a:lnSpc>
              <a:spcBef>
                <a:spcPts val="1600"/>
              </a:spcBef>
              <a:spcAft>
                <a:spcPts val="0"/>
              </a:spcAft>
              <a:buSzPts val="1200"/>
              <a:buChar char="○"/>
              <a:defRPr/>
            </a:lvl8pPr>
            <a:lvl9pPr marL="4114800" lvl="8" indent="-304800" rtl="0">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Homework–Green">
  <p:cSld name="CUSTOM_6_1">
    <p:spTree>
      <p:nvGrpSpPr>
        <p:cNvPr id="1" name="Shape 1038"/>
        <p:cNvGrpSpPr/>
        <p:nvPr/>
      </p:nvGrpSpPr>
      <p:grpSpPr>
        <a:xfrm>
          <a:off x="0" y="0"/>
          <a:ext cx="0" cy="0"/>
          <a:chOff x="0" y="0"/>
          <a:chExt cx="0" cy="0"/>
        </a:xfrm>
      </p:grpSpPr>
      <p:sp>
        <p:nvSpPr>
          <p:cNvPr id="1039" name="Google Shape;1039;p74"/>
          <p:cNvSpPr/>
          <p:nvPr/>
        </p:nvSpPr>
        <p:spPr>
          <a:xfrm>
            <a:off x="6426148" y="30562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74"/>
          <p:cNvSpPr txBox="1"/>
          <p:nvPr/>
        </p:nvSpPr>
        <p:spPr>
          <a:xfrm>
            <a:off x="342900" y="571500"/>
            <a:ext cx="71490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solidFill>
                  <a:schemeClr val="accent3"/>
                </a:solidFill>
                <a:latin typeface="Poppins SemiBold"/>
                <a:ea typeface="Poppins SemiBold"/>
                <a:cs typeface="Poppins SemiBold"/>
                <a:sym typeface="Poppins SemiBold"/>
              </a:rPr>
              <a:t>WITHIN THE NEXT 7 DAYS</a:t>
            </a:r>
            <a:endParaRPr>
              <a:solidFill>
                <a:schemeClr val="accent3"/>
              </a:solidFill>
              <a:latin typeface="Poppins SemiBold"/>
              <a:ea typeface="Poppins SemiBold"/>
              <a:cs typeface="Poppins SemiBold"/>
              <a:sym typeface="Poppins SemiBold"/>
            </a:endParaRPr>
          </a:p>
          <a:p>
            <a:pPr marL="0" lvl="0" indent="0" algn="l" rtl="0">
              <a:spcBef>
                <a:spcPts val="0"/>
              </a:spcBef>
              <a:spcAft>
                <a:spcPts val="0"/>
              </a:spcAft>
              <a:buNone/>
            </a:pPr>
            <a:r>
              <a:rPr lang="en" sz="4000">
                <a:latin typeface="Poppins SemiBold"/>
                <a:ea typeface="Poppins SemiBold"/>
                <a:cs typeface="Poppins SemiBold"/>
                <a:sym typeface="Poppins SemiBold"/>
              </a:rPr>
              <a:t>Homework</a:t>
            </a:r>
            <a:endParaRPr sz="4000">
              <a:latin typeface="Poppins SemiBold"/>
              <a:ea typeface="Poppins SemiBold"/>
              <a:cs typeface="Poppins SemiBold"/>
              <a:sym typeface="Poppins SemiBold"/>
            </a:endParaRPr>
          </a:p>
        </p:txBody>
      </p:sp>
      <p:grpSp>
        <p:nvGrpSpPr>
          <p:cNvPr id="1041" name="Google Shape;1041;p74"/>
          <p:cNvGrpSpPr/>
          <p:nvPr/>
        </p:nvGrpSpPr>
        <p:grpSpPr>
          <a:xfrm>
            <a:off x="7092580" y="406586"/>
            <a:ext cx="1597244" cy="1485745"/>
            <a:chOff x="2078750" y="1137975"/>
            <a:chExt cx="3629275" cy="3375925"/>
          </a:xfrm>
        </p:grpSpPr>
        <p:sp>
          <p:nvSpPr>
            <p:cNvPr id="1042" name="Google Shape;1042;p74"/>
            <p:cNvSpPr/>
            <p:nvPr/>
          </p:nvSpPr>
          <p:spPr>
            <a:xfrm>
              <a:off x="2562950" y="3632025"/>
              <a:ext cx="508575" cy="25"/>
            </a:xfrm>
            <a:custGeom>
              <a:avLst/>
              <a:gdLst/>
              <a:ahLst/>
              <a:cxnLst/>
              <a:rect l="l" t="t" r="r" b="b"/>
              <a:pathLst>
                <a:path w="20343" h="1" fill="none" extrusionOk="0">
                  <a:moveTo>
                    <a:pt x="1" y="1"/>
                  </a:moveTo>
                  <a:lnTo>
                    <a:pt x="20343"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74"/>
            <p:cNvSpPr/>
            <p:nvPr/>
          </p:nvSpPr>
          <p:spPr>
            <a:xfrm>
              <a:off x="2553050" y="3852050"/>
              <a:ext cx="1207350" cy="25"/>
            </a:xfrm>
            <a:custGeom>
              <a:avLst/>
              <a:gdLst/>
              <a:ahLst/>
              <a:cxnLst/>
              <a:rect l="l" t="t" r="r" b="b"/>
              <a:pathLst>
                <a:path w="48294" h="1" fill="none" extrusionOk="0">
                  <a:moveTo>
                    <a:pt x="0" y="0"/>
                  </a:moveTo>
                  <a:lnTo>
                    <a:pt x="48294"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74"/>
            <p:cNvSpPr/>
            <p:nvPr/>
          </p:nvSpPr>
          <p:spPr>
            <a:xfrm>
              <a:off x="2553050" y="4072950"/>
              <a:ext cx="1207350" cy="25"/>
            </a:xfrm>
            <a:custGeom>
              <a:avLst/>
              <a:gdLst/>
              <a:ahLst/>
              <a:cxnLst/>
              <a:rect l="l" t="t" r="r" b="b"/>
              <a:pathLst>
                <a:path w="48294" h="1" fill="none" extrusionOk="0">
                  <a:moveTo>
                    <a:pt x="0" y="0"/>
                  </a:moveTo>
                  <a:lnTo>
                    <a:pt x="48294"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74"/>
            <p:cNvSpPr/>
            <p:nvPr/>
          </p:nvSpPr>
          <p:spPr>
            <a:xfrm>
              <a:off x="2553050" y="4292950"/>
              <a:ext cx="1207350" cy="25"/>
            </a:xfrm>
            <a:custGeom>
              <a:avLst/>
              <a:gdLst/>
              <a:ahLst/>
              <a:cxnLst/>
              <a:rect l="l" t="t" r="r" b="b"/>
              <a:pathLst>
                <a:path w="48294" h="1" fill="none" extrusionOk="0">
                  <a:moveTo>
                    <a:pt x="0" y="1"/>
                  </a:moveTo>
                  <a:lnTo>
                    <a:pt x="48294"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74"/>
            <p:cNvSpPr/>
            <p:nvPr/>
          </p:nvSpPr>
          <p:spPr>
            <a:xfrm>
              <a:off x="2553050" y="4513875"/>
              <a:ext cx="781775" cy="25"/>
            </a:xfrm>
            <a:custGeom>
              <a:avLst/>
              <a:gdLst/>
              <a:ahLst/>
              <a:cxnLst/>
              <a:rect l="l" t="t" r="r" b="b"/>
              <a:pathLst>
                <a:path w="31271" h="1" fill="none" extrusionOk="0">
                  <a:moveTo>
                    <a:pt x="0" y="0"/>
                  </a:moveTo>
                  <a:lnTo>
                    <a:pt x="31270"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74"/>
            <p:cNvSpPr/>
            <p:nvPr/>
          </p:nvSpPr>
          <p:spPr>
            <a:xfrm>
              <a:off x="2078750" y="1534725"/>
              <a:ext cx="1079350" cy="1854775"/>
            </a:xfrm>
            <a:custGeom>
              <a:avLst/>
              <a:gdLst/>
              <a:ahLst/>
              <a:cxnLst/>
              <a:rect l="l" t="t" r="r" b="b"/>
              <a:pathLst>
                <a:path w="43174" h="74191" fill="none" extrusionOk="0">
                  <a:moveTo>
                    <a:pt x="36140" y="1"/>
                  </a:moveTo>
                  <a:lnTo>
                    <a:pt x="1" y="1"/>
                  </a:lnTo>
                  <a:lnTo>
                    <a:pt x="1" y="67121"/>
                  </a:lnTo>
                  <a:lnTo>
                    <a:pt x="36104" y="67121"/>
                  </a:lnTo>
                  <a:cubicBezTo>
                    <a:pt x="40035" y="67121"/>
                    <a:pt x="43173" y="70259"/>
                    <a:pt x="43173" y="74191"/>
                  </a:cubicBezTo>
                  <a:lnTo>
                    <a:pt x="43173" y="7034"/>
                  </a:lnTo>
                  <a:cubicBezTo>
                    <a:pt x="43173" y="3138"/>
                    <a:pt x="40035" y="1"/>
                    <a:pt x="36140" y="1"/>
                  </a:cubicBez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74"/>
            <p:cNvSpPr/>
            <p:nvPr/>
          </p:nvSpPr>
          <p:spPr>
            <a:xfrm>
              <a:off x="3867675" y="1534725"/>
              <a:ext cx="361600" cy="350775"/>
            </a:xfrm>
            <a:custGeom>
              <a:avLst/>
              <a:gdLst/>
              <a:ahLst/>
              <a:cxnLst/>
              <a:rect l="l" t="t" r="r" b="b"/>
              <a:pathLst>
                <a:path w="14464" h="14031" fill="none" extrusionOk="0">
                  <a:moveTo>
                    <a:pt x="1" y="1"/>
                  </a:moveTo>
                  <a:lnTo>
                    <a:pt x="14464" y="1"/>
                  </a:lnTo>
                  <a:lnTo>
                    <a:pt x="14464" y="1403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74"/>
            <p:cNvSpPr/>
            <p:nvPr/>
          </p:nvSpPr>
          <p:spPr>
            <a:xfrm>
              <a:off x="3149050" y="1532925"/>
              <a:ext cx="511275" cy="1856575"/>
            </a:xfrm>
            <a:custGeom>
              <a:avLst/>
              <a:gdLst/>
              <a:ahLst/>
              <a:cxnLst/>
              <a:rect l="l" t="t" r="r" b="b"/>
              <a:pathLst>
                <a:path w="20451" h="74263" fill="none" extrusionOk="0">
                  <a:moveTo>
                    <a:pt x="20450" y="67193"/>
                  </a:moveTo>
                  <a:lnTo>
                    <a:pt x="7106" y="67193"/>
                  </a:lnTo>
                  <a:cubicBezTo>
                    <a:pt x="3174" y="67193"/>
                    <a:pt x="0" y="70331"/>
                    <a:pt x="0" y="74263"/>
                  </a:cubicBezTo>
                  <a:lnTo>
                    <a:pt x="0" y="7106"/>
                  </a:lnTo>
                  <a:cubicBezTo>
                    <a:pt x="0" y="3174"/>
                    <a:pt x="3174" y="0"/>
                    <a:pt x="7106" y="0"/>
                  </a:cubicBezTo>
                  <a:lnTo>
                    <a:pt x="15112"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74"/>
            <p:cNvSpPr/>
            <p:nvPr/>
          </p:nvSpPr>
          <p:spPr>
            <a:xfrm>
              <a:off x="3734225" y="3212750"/>
              <a:ext cx="171350" cy="25"/>
            </a:xfrm>
            <a:custGeom>
              <a:avLst/>
              <a:gdLst/>
              <a:ahLst/>
              <a:cxnLst/>
              <a:rect l="l" t="t" r="r" b="b"/>
              <a:pathLst>
                <a:path w="6854" h="1" fill="none" extrusionOk="0">
                  <a:moveTo>
                    <a:pt x="6854" y="0"/>
                  </a:moveTo>
                  <a:lnTo>
                    <a:pt x="1"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74"/>
            <p:cNvSpPr/>
            <p:nvPr/>
          </p:nvSpPr>
          <p:spPr>
            <a:xfrm>
              <a:off x="2259100" y="1766450"/>
              <a:ext cx="420200" cy="25"/>
            </a:xfrm>
            <a:custGeom>
              <a:avLst/>
              <a:gdLst/>
              <a:ahLst/>
              <a:cxnLst/>
              <a:rect l="l" t="t" r="r" b="b"/>
              <a:pathLst>
                <a:path w="16808" h="1" fill="none" extrusionOk="0">
                  <a:moveTo>
                    <a:pt x="0" y="1"/>
                  </a:moveTo>
                  <a:lnTo>
                    <a:pt x="16807"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74"/>
            <p:cNvSpPr/>
            <p:nvPr/>
          </p:nvSpPr>
          <p:spPr>
            <a:xfrm>
              <a:off x="2259100" y="2039675"/>
              <a:ext cx="707825" cy="25"/>
            </a:xfrm>
            <a:custGeom>
              <a:avLst/>
              <a:gdLst/>
              <a:ahLst/>
              <a:cxnLst/>
              <a:rect l="l" t="t" r="r" b="b"/>
              <a:pathLst>
                <a:path w="28313" h="1" fill="none" extrusionOk="0">
                  <a:moveTo>
                    <a:pt x="0" y="0"/>
                  </a:moveTo>
                  <a:lnTo>
                    <a:pt x="28313"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74"/>
            <p:cNvSpPr/>
            <p:nvPr/>
          </p:nvSpPr>
          <p:spPr>
            <a:xfrm>
              <a:off x="2259100" y="2239850"/>
              <a:ext cx="707825" cy="25"/>
            </a:xfrm>
            <a:custGeom>
              <a:avLst/>
              <a:gdLst/>
              <a:ahLst/>
              <a:cxnLst/>
              <a:rect l="l" t="t" r="r" b="b"/>
              <a:pathLst>
                <a:path w="28313" h="1" fill="none" extrusionOk="0">
                  <a:moveTo>
                    <a:pt x="0" y="0"/>
                  </a:moveTo>
                  <a:lnTo>
                    <a:pt x="28313"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74"/>
            <p:cNvSpPr/>
            <p:nvPr/>
          </p:nvSpPr>
          <p:spPr>
            <a:xfrm>
              <a:off x="2259100" y="2440000"/>
              <a:ext cx="504950" cy="25"/>
            </a:xfrm>
            <a:custGeom>
              <a:avLst/>
              <a:gdLst/>
              <a:ahLst/>
              <a:cxnLst/>
              <a:rect l="l" t="t" r="r" b="b"/>
              <a:pathLst>
                <a:path w="20198" h="1" fill="none" extrusionOk="0">
                  <a:moveTo>
                    <a:pt x="0" y="1"/>
                  </a:moveTo>
                  <a:lnTo>
                    <a:pt x="20198"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74"/>
            <p:cNvSpPr/>
            <p:nvPr/>
          </p:nvSpPr>
          <p:spPr>
            <a:xfrm>
              <a:off x="3585450" y="2990925"/>
              <a:ext cx="223650" cy="321925"/>
            </a:xfrm>
            <a:custGeom>
              <a:avLst/>
              <a:gdLst/>
              <a:ahLst/>
              <a:cxnLst/>
              <a:rect l="l" t="t" r="r" b="b"/>
              <a:pathLst>
                <a:path w="8946" h="12877" fill="none" extrusionOk="0">
                  <a:moveTo>
                    <a:pt x="4473" y="1"/>
                  </a:moveTo>
                  <a:cubicBezTo>
                    <a:pt x="2886" y="1"/>
                    <a:pt x="1371" y="217"/>
                    <a:pt x="1" y="650"/>
                  </a:cubicBezTo>
                  <a:lnTo>
                    <a:pt x="4473" y="12877"/>
                  </a:lnTo>
                  <a:lnTo>
                    <a:pt x="8945" y="650"/>
                  </a:lnTo>
                  <a:cubicBezTo>
                    <a:pt x="7539" y="217"/>
                    <a:pt x="6060" y="1"/>
                    <a:pt x="4473" y="1"/>
                  </a:cubicBez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74"/>
            <p:cNvSpPr/>
            <p:nvPr/>
          </p:nvSpPr>
          <p:spPr>
            <a:xfrm>
              <a:off x="3571025" y="1137975"/>
              <a:ext cx="251600" cy="172250"/>
            </a:xfrm>
            <a:custGeom>
              <a:avLst/>
              <a:gdLst/>
              <a:ahLst/>
              <a:cxnLst/>
              <a:rect l="l" t="t" r="r" b="b"/>
              <a:pathLst>
                <a:path w="10064" h="6890" fill="none" extrusionOk="0">
                  <a:moveTo>
                    <a:pt x="1" y="1"/>
                  </a:moveTo>
                  <a:lnTo>
                    <a:pt x="10063" y="1"/>
                  </a:lnTo>
                  <a:lnTo>
                    <a:pt x="10063" y="6890"/>
                  </a:lnTo>
                  <a:lnTo>
                    <a:pt x="1" y="6890"/>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74"/>
            <p:cNvSpPr/>
            <p:nvPr/>
          </p:nvSpPr>
          <p:spPr>
            <a:xfrm>
              <a:off x="3525950" y="1318325"/>
              <a:ext cx="341750" cy="1669925"/>
            </a:xfrm>
            <a:custGeom>
              <a:avLst/>
              <a:gdLst/>
              <a:ahLst/>
              <a:cxnLst/>
              <a:rect l="l" t="t" r="r" b="b"/>
              <a:pathLst>
                <a:path w="13670" h="66797" fill="none" extrusionOk="0">
                  <a:moveTo>
                    <a:pt x="0" y="0"/>
                  </a:moveTo>
                  <a:lnTo>
                    <a:pt x="0" y="41333"/>
                  </a:lnTo>
                  <a:lnTo>
                    <a:pt x="0" y="53235"/>
                  </a:lnTo>
                  <a:lnTo>
                    <a:pt x="0" y="66797"/>
                  </a:lnTo>
                  <a:lnTo>
                    <a:pt x="13670" y="66797"/>
                  </a:lnTo>
                  <a:lnTo>
                    <a:pt x="13670" y="52370"/>
                  </a:lnTo>
                  <a:lnTo>
                    <a:pt x="13670" y="41333"/>
                  </a:lnTo>
                  <a:lnTo>
                    <a:pt x="13670" y="0"/>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74"/>
            <p:cNvSpPr/>
            <p:nvPr/>
          </p:nvSpPr>
          <p:spPr>
            <a:xfrm>
              <a:off x="4044400" y="2058600"/>
              <a:ext cx="1663625" cy="1875525"/>
            </a:xfrm>
            <a:custGeom>
              <a:avLst/>
              <a:gdLst/>
              <a:ahLst/>
              <a:cxnLst/>
              <a:rect l="l" t="t" r="r" b="b"/>
              <a:pathLst>
                <a:path w="66545" h="75021" fill="none" extrusionOk="0">
                  <a:moveTo>
                    <a:pt x="66545" y="1"/>
                  </a:moveTo>
                  <a:lnTo>
                    <a:pt x="8513" y="1"/>
                  </a:lnTo>
                  <a:cubicBezTo>
                    <a:pt x="3860" y="1"/>
                    <a:pt x="73" y="3752"/>
                    <a:pt x="1" y="8332"/>
                  </a:cubicBezTo>
                  <a:lnTo>
                    <a:pt x="1" y="8332"/>
                  </a:lnTo>
                  <a:lnTo>
                    <a:pt x="1" y="75020"/>
                  </a:lnTo>
                  <a:lnTo>
                    <a:pt x="37" y="75020"/>
                  </a:lnTo>
                  <a:cubicBezTo>
                    <a:pt x="37" y="74840"/>
                    <a:pt x="1" y="74696"/>
                    <a:pt x="1" y="74515"/>
                  </a:cubicBezTo>
                  <a:cubicBezTo>
                    <a:pt x="1" y="69826"/>
                    <a:pt x="3824" y="66003"/>
                    <a:pt x="8513" y="66003"/>
                  </a:cubicBezTo>
                  <a:lnTo>
                    <a:pt x="66545" y="66003"/>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74"/>
            <p:cNvSpPr/>
            <p:nvPr/>
          </p:nvSpPr>
          <p:spPr>
            <a:xfrm>
              <a:off x="4044400" y="3708675"/>
              <a:ext cx="1663625" cy="425625"/>
            </a:xfrm>
            <a:custGeom>
              <a:avLst/>
              <a:gdLst/>
              <a:ahLst/>
              <a:cxnLst/>
              <a:rect l="l" t="t" r="r" b="b"/>
              <a:pathLst>
                <a:path w="66545" h="17025" fill="none" extrusionOk="0">
                  <a:moveTo>
                    <a:pt x="25104" y="17024"/>
                  </a:moveTo>
                  <a:lnTo>
                    <a:pt x="50026" y="17024"/>
                  </a:lnTo>
                  <a:lnTo>
                    <a:pt x="66545" y="17024"/>
                  </a:lnTo>
                  <a:lnTo>
                    <a:pt x="66545" y="0"/>
                  </a:lnTo>
                  <a:lnTo>
                    <a:pt x="50026" y="0"/>
                  </a:lnTo>
                  <a:lnTo>
                    <a:pt x="8513" y="0"/>
                  </a:lnTo>
                  <a:cubicBezTo>
                    <a:pt x="3788" y="0"/>
                    <a:pt x="1" y="3823"/>
                    <a:pt x="1" y="8512"/>
                  </a:cubicBezTo>
                  <a:cubicBezTo>
                    <a:pt x="1" y="13201"/>
                    <a:pt x="3824" y="17024"/>
                    <a:pt x="8513" y="17024"/>
                  </a:cubicBezTo>
                  <a:lnTo>
                    <a:pt x="12769" y="17024"/>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74"/>
            <p:cNvSpPr/>
            <p:nvPr/>
          </p:nvSpPr>
          <p:spPr>
            <a:xfrm>
              <a:off x="4363600" y="3939500"/>
              <a:ext cx="308400" cy="366100"/>
            </a:xfrm>
            <a:custGeom>
              <a:avLst/>
              <a:gdLst/>
              <a:ahLst/>
              <a:cxnLst/>
              <a:rect l="l" t="t" r="r" b="b"/>
              <a:pathLst>
                <a:path w="12336" h="14644" fill="none" extrusionOk="0">
                  <a:moveTo>
                    <a:pt x="12336" y="14644"/>
                  </a:moveTo>
                  <a:lnTo>
                    <a:pt x="6168" y="10749"/>
                  </a:lnTo>
                  <a:lnTo>
                    <a:pt x="1" y="14644"/>
                  </a:lnTo>
                  <a:lnTo>
                    <a:pt x="1" y="1"/>
                  </a:lnTo>
                  <a:lnTo>
                    <a:pt x="6168" y="1"/>
                  </a:lnTo>
                  <a:lnTo>
                    <a:pt x="12336" y="1"/>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74"/>
            <p:cNvSpPr/>
            <p:nvPr/>
          </p:nvSpPr>
          <p:spPr>
            <a:xfrm>
              <a:off x="4240975" y="3934100"/>
              <a:ext cx="1467050" cy="25"/>
            </a:xfrm>
            <a:custGeom>
              <a:avLst/>
              <a:gdLst/>
              <a:ahLst/>
              <a:cxnLst/>
              <a:rect l="l" t="t" r="r" b="b"/>
              <a:pathLst>
                <a:path w="58682" h="1" extrusionOk="0">
                  <a:moveTo>
                    <a:pt x="1" y="0"/>
                  </a:moveTo>
                  <a:lnTo>
                    <a:pt x="58682"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74"/>
            <p:cNvSpPr/>
            <p:nvPr/>
          </p:nvSpPr>
          <p:spPr>
            <a:xfrm>
              <a:off x="4240975" y="3934100"/>
              <a:ext cx="1467050" cy="25"/>
            </a:xfrm>
            <a:custGeom>
              <a:avLst/>
              <a:gdLst/>
              <a:ahLst/>
              <a:cxnLst/>
              <a:rect l="l" t="t" r="r" b="b"/>
              <a:pathLst>
                <a:path w="58682" h="1" fill="none" extrusionOk="0">
                  <a:moveTo>
                    <a:pt x="1" y="0"/>
                  </a:moveTo>
                  <a:lnTo>
                    <a:pt x="58682"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74"/>
            <p:cNvSpPr/>
            <p:nvPr/>
          </p:nvSpPr>
          <p:spPr>
            <a:xfrm>
              <a:off x="4240975" y="2078450"/>
              <a:ext cx="25" cy="1616725"/>
            </a:xfrm>
            <a:custGeom>
              <a:avLst/>
              <a:gdLst/>
              <a:ahLst/>
              <a:cxnLst/>
              <a:rect l="l" t="t" r="r" b="b"/>
              <a:pathLst>
                <a:path w="1" h="64669" extrusionOk="0">
                  <a:moveTo>
                    <a:pt x="1" y="64668"/>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74"/>
            <p:cNvSpPr/>
            <p:nvPr/>
          </p:nvSpPr>
          <p:spPr>
            <a:xfrm>
              <a:off x="4240975" y="2078450"/>
              <a:ext cx="25" cy="1616725"/>
            </a:xfrm>
            <a:custGeom>
              <a:avLst/>
              <a:gdLst/>
              <a:ahLst/>
              <a:cxnLst/>
              <a:rect l="l" t="t" r="r" b="b"/>
              <a:pathLst>
                <a:path w="1" h="64669" fill="none" extrusionOk="0">
                  <a:moveTo>
                    <a:pt x="1" y="64668"/>
                  </a:moveTo>
                  <a:lnTo>
                    <a:pt x="1"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74"/>
            <p:cNvSpPr/>
            <p:nvPr/>
          </p:nvSpPr>
          <p:spPr>
            <a:xfrm>
              <a:off x="4645825" y="2830425"/>
              <a:ext cx="656450" cy="25"/>
            </a:xfrm>
            <a:custGeom>
              <a:avLst/>
              <a:gdLst/>
              <a:ahLst/>
              <a:cxnLst/>
              <a:rect l="l" t="t" r="r" b="b"/>
              <a:pathLst>
                <a:path w="26258" h="1" fill="none" extrusionOk="0">
                  <a:moveTo>
                    <a:pt x="1" y="1"/>
                  </a:moveTo>
                  <a:lnTo>
                    <a:pt x="26258"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74"/>
            <p:cNvSpPr/>
            <p:nvPr/>
          </p:nvSpPr>
          <p:spPr>
            <a:xfrm>
              <a:off x="4722475" y="2623950"/>
              <a:ext cx="503150" cy="25"/>
            </a:xfrm>
            <a:custGeom>
              <a:avLst/>
              <a:gdLst/>
              <a:ahLst/>
              <a:cxnLst/>
              <a:rect l="l" t="t" r="r" b="b"/>
              <a:pathLst>
                <a:path w="20126" h="1" fill="none" extrusionOk="0">
                  <a:moveTo>
                    <a:pt x="0" y="1"/>
                  </a:moveTo>
                  <a:lnTo>
                    <a:pt x="20126"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7" name="Google Shape;1067;p74"/>
          <p:cNvSpPr txBox="1">
            <a:spLocks noGrp="1"/>
          </p:cNvSpPr>
          <p:nvPr>
            <p:ph type="subTitle" idx="1"/>
          </p:nvPr>
        </p:nvSpPr>
        <p:spPr>
          <a:xfrm>
            <a:off x="1619000" y="1808975"/>
            <a:ext cx="5071800" cy="27258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Homework–Orange">
  <p:cSld name="CUSTOM_6_1_2">
    <p:spTree>
      <p:nvGrpSpPr>
        <p:cNvPr id="1" name="Shape 1068"/>
        <p:cNvGrpSpPr/>
        <p:nvPr/>
      </p:nvGrpSpPr>
      <p:grpSpPr>
        <a:xfrm>
          <a:off x="0" y="0"/>
          <a:ext cx="0" cy="0"/>
          <a:chOff x="0" y="0"/>
          <a:chExt cx="0" cy="0"/>
        </a:xfrm>
      </p:grpSpPr>
      <p:sp>
        <p:nvSpPr>
          <p:cNvPr id="1069" name="Google Shape;1069;p75"/>
          <p:cNvSpPr/>
          <p:nvPr/>
        </p:nvSpPr>
        <p:spPr>
          <a:xfrm>
            <a:off x="6426148" y="30562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75"/>
          <p:cNvSpPr txBox="1"/>
          <p:nvPr/>
        </p:nvSpPr>
        <p:spPr>
          <a:xfrm>
            <a:off x="342900" y="571500"/>
            <a:ext cx="71490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solidFill>
                  <a:schemeClr val="accent4"/>
                </a:solidFill>
                <a:latin typeface="Poppins SemiBold"/>
                <a:ea typeface="Poppins SemiBold"/>
                <a:cs typeface="Poppins SemiBold"/>
                <a:sym typeface="Poppins SemiBold"/>
              </a:rPr>
              <a:t>WITHIN THE NEXT 7 DAYS</a:t>
            </a:r>
            <a:endParaRPr>
              <a:solidFill>
                <a:schemeClr val="accent4"/>
              </a:solidFill>
              <a:latin typeface="Poppins SemiBold"/>
              <a:ea typeface="Poppins SemiBold"/>
              <a:cs typeface="Poppins SemiBold"/>
              <a:sym typeface="Poppins SemiBold"/>
            </a:endParaRPr>
          </a:p>
          <a:p>
            <a:pPr marL="0" lvl="0" indent="0" algn="l" rtl="0">
              <a:spcBef>
                <a:spcPts val="0"/>
              </a:spcBef>
              <a:spcAft>
                <a:spcPts val="0"/>
              </a:spcAft>
              <a:buNone/>
            </a:pPr>
            <a:r>
              <a:rPr lang="en" sz="4000">
                <a:latin typeface="Poppins SemiBold"/>
                <a:ea typeface="Poppins SemiBold"/>
                <a:cs typeface="Poppins SemiBold"/>
                <a:sym typeface="Poppins SemiBold"/>
              </a:rPr>
              <a:t>Homework</a:t>
            </a:r>
            <a:endParaRPr sz="4000">
              <a:latin typeface="Poppins SemiBold"/>
              <a:ea typeface="Poppins SemiBold"/>
              <a:cs typeface="Poppins SemiBold"/>
              <a:sym typeface="Poppins SemiBold"/>
            </a:endParaRPr>
          </a:p>
        </p:txBody>
      </p:sp>
      <p:grpSp>
        <p:nvGrpSpPr>
          <p:cNvPr id="1071" name="Google Shape;1071;p75"/>
          <p:cNvGrpSpPr/>
          <p:nvPr/>
        </p:nvGrpSpPr>
        <p:grpSpPr>
          <a:xfrm>
            <a:off x="7092580" y="406586"/>
            <a:ext cx="1597244" cy="1485745"/>
            <a:chOff x="2078750" y="1137975"/>
            <a:chExt cx="3629275" cy="3375925"/>
          </a:xfrm>
        </p:grpSpPr>
        <p:sp>
          <p:nvSpPr>
            <p:cNvPr id="1072" name="Google Shape;1072;p75"/>
            <p:cNvSpPr/>
            <p:nvPr/>
          </p:nvSpPr>
          <p:spPr>
            <a:xfrm>
              <a:off x="2562950" y="3632025"/>
              <a:ext cx="508575" cy="25"/>
            </a:xfrm>
            <a:custGeom>
              <a:avLst/>
              <a:gdLst/>
              <a:ahLst/>
              <a:cxnLst/>
              <a:rect l="l" t="t" r="r" b="b"/>
              <a:pathLst>
                <a:path w="20343" h="1" fill="none" extrusionOk="0">
                  <a:moveTo>
                    <a:pt x="1" y="1"/>
                  </a:moveTo>
                  <a:lnTo>
                    <a:pt x="20343"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75"/>
            <p:cNvSpPr/>
            <p:nvPr/>
          </p:nvSpPr>
          <p:spPr>
            <a:xfrm>
              <a:off x="2553050" y="3852050"/>
              <a:ext cx="1207350" cy="25"/>
            </a:xfrm>
            <a:custGeom>
              <a:avLst/>
              <a:gdLst/>
              <a:ahLst/>
              <a:cxnLst/>
              <a:rect l="l" t="t" r="r" b="b"/>
              <a:pathLst>
                <a:path w="48294" h="1" fill="none" extrusionOk="0">
                  <a:moveTo>
                    <a:pt x="0" y="0"/>
                  </a:moveTo>
                  <a:lnTo>
                    <a:pt x="48294"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75"/>
            <p:cNvSpPr/>
            <p:nvPr/>
          </p:nvSpPr>
          <p:spPr>
            <a:xfrm>
              <a:off x="2553050" y="4072950"/>
              <a:ext cx="1207350" cy="25"/>
            </a:xfrm>
            <a:custGeom>
              <a:avLst/>
              <a:gdLst/>
              <a:ahLst/>
              <a:cxnLst/>
              <a:rect l="l" t="t" r="r" b="b"/>
              <a:pathLst>
                <a:path w="48294" h="1" fill="none" extrusionOk="0">
                  <a:moveTo>
                    <a:pt x="0" y="0"/>
                  </a:moveTo>
                  <a:lnTo>
                    <a:pt x="48294"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75"/>
            <p:cNvSpPr/>
            <p:nvPr/>
          </p:nvSpPr>
          <p:spPr>
            <a:xfrm>
              <a:off x="2553050" y="4292950"/>
              <a:ext cx="1207350" cy="25"/>
            </a:xfrm>
            <a:custGeom>
              <a:avLst/>
              <a:gdLst/>
              <a:ahLst/>
              <a:cxnLst/>
              <a:rect l="l" t="t" r="r" b="b"/>
              <a:pathLst>
                <a:path w="48294" h="1" fill="none" extrusionOk="0">
                  <a:moveTo>
                    <a:pt x="0" y="1"/>
                  </a:moveTo>
                  <a:lnTo>
                    <a:pt x="48294"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75"/>
            <p:cNvSpPr/>
            <p:nvPr/>
          </p:nvSpPr>
          <p:spPr>
            <a:xfrm>
              <a:off x="2553050" y="4513875"/>
              <a:ext cx="781775" cy="25"/>
            </a:xfrm>
            <a:custGeom>
              <a:avLst/>
              <a:gdLst/>
              <a:ahLst/>
              <a:cxnLst/>
              <a:rect l="l" t="t" r="r" b="b"/>
              <a:pathLst>
                <a:path w="31271" h="1" fill="none" extrusionOk="0">
                  <a:moveTo>
                    <a:pt x="0" y="0"/>
                  </a:moveTo>
                  <a:lnTo>
                    <a:pt x="31270"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75"/>
            <p:cNvSpPr/>
            <p:nvPr/>
          </p:nvSpPr>
          <p:spPr>
            <a:xfrm>
              <a:off x="2078750" y="1534725"/>
              <a:ext cx="1079350" cy="1854775"/>
            </a:xfrm>
            <a:custGeom>
              <a:avLst/>
              <a:gdLst/>
              <a:ahLst/>
              <a:cxnLst/>
              <a:rect l="l" t="t" r="r" b="b"/>
              <a:pathLst>
                <a:path w="43174" h="74191" fill="none" extrusionOk="0">
                  <a:moveTo>
                    <a:pt x="36140" y="1"/>
                  </a:moveTo>
                  <a:lnTo>
                    <a:pt x="1" y="1"/>
                  </a:lnTo>
                  <a:lnTo>
                    <a:pt x="1" y="67121"/>
                  </a:lnTo>
                  <a:lnTo>
                    <a:pt x="36104" y="67121"/>
                  </a:lnTo>
                  <a:cubicBezTo>
                    <a:pt x="40035" y="67121"/>
                    <a:pt x="43173" y="70259"/>
                    <a:pt x="43173" y="74191"/>
                  </a:cubicBezTo>
                  <a:lnTo>
                    <a:pt x="43173" y="7034"/>
                  </a:lnTo>
                  <a:cubicBezTo>
                    <a:pt x="43173" y="3138"/>
                    <a:pt x="40035" y="1"/>
                    <a:pt x="36140" y="1"/>
                  </a:cubicBez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75"/>
            <p:cNvSpPr/>
            <p:nvPr/>
          </p:nvSpPr>
          <p:spPr>
            <a:xfrm>
              <a:off x="3867675" y="1534725"/>
              <a:ext cx="361600" cy="350775"/>
            </a:xfrm>
            <a:custGeom>
              <a:avLst/>
              <a:gdLst/>
              <a:ahLst/>
              <a:cxnLst/>
              <a:rect l="l" t="t" r="r" b="b"/>
              <a:pathLst>
                <a:path w="14464" h="14031" fill="none" extrusionOk="0">
                  <a:moveTo>
                    <a:pt x="1" y="1"/>
                  </a:moveTo>
                  <a:lnTo>
                    <a:pt x="14464" y="1"/>
                  </a:lnTo>
                  <a:lnTo>
                    <a:pt x="14464" y="1403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75"/>
            <p:cNvSpPr/>
            <p:nvPr/>
          </p:nvSpPr>
          <p:spPr>
            <a:xfrm>
              <a:off x="3149050" y="1532925"/>
              <a:ext cx="511275" cy="1856575"/>
            </a:xfrm>
            <a:custGeom>
              <a:avLst/>
              <a:gdLst/>
              <a:ahLst/>
              <a:cxnLst/>
              <a:rect l="l" t="t" r="r" b="b"/>
              <a:pathLst>
                <a:path w="20451" h="74263" fill="none" extrusionOk="0">
                  <a:moveTo>
                    <a:pt x="20450" y="67193"/>
                  </a:moveTo>
                  <a:lnTo>
                    <a:pt x="7106" y="67193"/>
                  </a:lnTo>
                  <a:cubicBezTo>
                    <a:pt x="3174" y="67193"/>
                    <a:pt x="0" y="70331"/>
                    <a:pt x="0" y="74263"/>
                  </a:cubicBezTo>
                  <a:lnTo>
                    <a:pt x="0" y="7106"/>
                  </a:lnTo>
                  <a:cubicBezTo>
                    <a:pt x="0" y="3174"/>
                    <a:pt x="3174" y="0"/>
                    <a:pt x="7106" y="0"/>
                  </a:cubicBezTo>
                  <a:lnTo>
                    <a:pt x="15112"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75"/>
            <p:cNvSpPr/>
            <p:nvPr/>
          </p:nvSpPr>
          <p:spPr>
            <a:xfrm>
              <a:off x="3734225" y="3212750"/>
              <a:ext cx="171350" cy="25"/>
            </a:xfrm>
            <a:custGeom>
              <a:avLst/>
              <a:gdLst/>
              <a:ahLst/>
              <a:cxnLst/>
              <a:rect l="l" t="t" r="r" b="b"/>
              <a:pathLst>
                <a:path w="6854" h="1" fill="none" extrusionOk="0">
                  <a:moveTo>
                    <a:pt x="6854" y="0"/>
                  </a:moveTo>
                  <a:lnTo>
                    <a:pt x="1"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75"/>
            <p:cNvSpPr/>
            <p:nvPr/>
          </p:nvSpPr>
          <p:spPr>
            <a:xfrm>
              <a:off x="2259100" y="1766450"/>
              <a:ext cx="420200" cy="25"/>
            </a:xfrm>
            <a:custGeom>
              <a:avLst/>
              <a:gdLst/>
              <a:ahLst/>
              <a:cxnLst/>
              <a:rect l="l" t="t" r="r" b="b"/>
              <a:pathLst>
                <a:path w="16808" h="1" fill="none" extrusionOk="0">
                  <a:moveTo>
                    <a:pt x="0" y="1"/>
                  </a:moveTo>
                  <a:lnTo>
                    <a:pt x="16807"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75"/>
            <p:cNvSpPr/>
            <p:nvPr/>
          </p:nvSpPr>
          <p:spPr>
            <a:xfrm>
              <a:off x="2259100" y="2039675"/>
              <a:ext cx="707825" cy="25"/>
            </a:xfrm>
            <a:custGeom>
              <a:avLst/>
              <a:gdLst/>
              <a:ahLst/>
              <a:cxnLst/>
              <a:rect l="l" t="t" r="r" b="b"/>
              <a:pathLst>
                <a:path w="28313" h="1" fill="none" extrusionOk="0">
                  <a:moveTo>
                    <a:pt x="0" y="0"/>
                  </a:moveTo>
                  <a:lnTo>
                    <a:pt x="28313"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75"/>
            <p:cNvSpPr/>
            <p:nvPr/>
          </p:nvSpPr>
          <p:spPr>
            <a:xfrm>
              <a:off x="2259100" y="2239850"/>
              <a:ext cx="707825" cy="25"/>
            </a:xfrm>
            <a:custGeom>
              <a:avLst/>
              <a:gdLst/>
              <a:ahLst/>
              <a:cxnLst/>
              <a:rect l="l" t="t" r="r" b="b"/>
              <a:pathLst>
                <a:path w="28313" h="1" fill="none" extrusionOk="0">
                  <a:moveTo>
                    <a:pt x="0" y="0"/>
                  </a:moveTo>
                  <a:lnTo>
                    <a:pt x="28313"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75"/>
            <p:cNvSpPr/>
            <p:nvPr/>
          </p:nvSpPr>
          <p:spPr>
            <a:xfrm>
              <a:off x="2259100" y="2440000"/>
              <a:ext cx="504950" cy="25"/>
            </a:xfrm>
            <a:custGeom>
              <a:avLst/>
              <a:gdLst/>
              <a:ahLst/>
              <a:cxnLst/>
              <a:rect l="l" t="t" r="r" b="b"/>
              <a:pathLst>
                <a:path w="20198" h="1" fill="none" extrusionOk="0">
                  <a:moveTo>
                    <a:pt x="0" y="1"/>
                  </a:moveTo>
                  <a:lnTo>
                    <a:pt x="20198"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75"/>
            <p:cNvSpPr/>
            <p:nvPr/>
          </p:nvSpPr>
          <p:spPr>
            <a:xfrm>
              <a:off x="3585450" y="2990925"/>
              <a:ext cx="223650" cy="321925"/>
            </a:xfrm>
            <a:custGeom>
              <a:avLst/>
              <a:gdLst/>
              <a:ahLst/>
              <a:cxnLst/>
              <a:rect l="l" t="t" r="r" b="b"/>
              <a:pathLst>
                <a:path w="8946" h="12877" fill="none" extrusionOk="0">
                  <a:moveTo>
                    <a:pt x="4473" y="1"/>
                  </a:moveTo>
                  <a:cubicBezTo>
                    <a:pt x="2886" y="1"/>
                    <a:pt x="1371" y="217"/>
                    <a:pt x="1" y="650"/>
                  </a:cubicBezTo>
                  <a:lnTo>
                    <a:pt x="4473" y="12877"/>
                  </a:lnTo>
                  <a:lnTo>
                    <a:pt x="8945" y="650"/>
                  </a:lnTo>
                  <a:cubicBezTo>
                    <a:pt x="7539" y="217"/>
                    <a:pt x="6060" y="1"/>
                    <a:pt x="4473" y="1"/>
                  </a:cubicBez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75"/>
            <p:cNvSpPr/>
            <p:nvPr/>
          </p:nvSpPr>
          <p:spPr>
            <a:xfrm>
              <a:off x="3571025" y="1137975"/>
              <a:ext cx="251600" cy="172250"/>
            </a:xfrm>
            <a:custGeom>
              <a:avLst/>
              <a:gdLst/>
              <a:ahLst/>
              <a:cxnLst/>
              <a:rect l="l" t="t" r="r" b="b"/>
              <a:pathLst>
                <a:path w="10064" h="6890" fill="none" extrusionOk="0">
                  <a:moveTo>
                    <a:pt x="1" y="1"/>
                  </a:moveTo>
                  <a:lnTo>
                    <a:pt x="10063" y="1"/>
                  </a:lnTo>
                  <a:lnTo>
                    <a:pt x="10063" y="6890"/>
                  </a:lnTo>
                  <a:lnTo>
                    <a:pt x="1" y="6890"/>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75"/>
            <p:cNvSpPr/>
            <p:nvPr/>
          </p:nvSpPr>
          <p:spPr>
            <a:xfrm>
              <a:off x="3525950" y="1318325"/>
              <a:ext cx="341750" cy="1669925"/>
            </a:xfrm>
            <a:custGeom>
              <a:avLst/>
              <a:gdLst/>
              <a:ahLst/>
              <a:cxnLst/>
              <a:rect l="l" t="t" r="r" b="b"/>
              <a:pathLst>
                <a:path w="13670" h="66797" fill="none" extrusionOk="0">
                  <a:moveTo>
                    <a:pt x="0" y="0"/>
                  </a:moveTo>
                  <a:lnTo>
                    <a:pt x="0" y="41333"/>
                  </a:lnTo>
                  <a:lnTo>
                    <a:pt x="0" y="53235"/>
                  </a:lnTo>
                  <a:lnTo>
                    <a:pt x="0" y="66797"/>
                  </a:lnTo>
                  <a:lnTo>
                    <a:pt x="13670" y="66797"/>
                  </a:lnTo>
                  <a:lnTo>
                    <a:pt x="13670" y="52370"/>
                  </a:lnTo>
                  <a:lnTo>
                    <a:pt x="13670" y="41333"/>
                  </a:lnTo>
                  <a:lnTo>
                    <a:pt x="13670" y="0"/>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75"/>
            <p:cNvSpPr/>
            <p:nvPr/>
          </p:nvSpPr>
          <p:spPr>
            <a:xfrm>
              <a:off x="4044400" y="2058600"/>
              <a:ext cx="1663625" cy="1875525"/>
            </a:xfrm>
            <a:custGeom>
              <a:avLst/>
              <a:gdLst/>
              <a:ahLst/>
              <a:cxnLst/>
              <a:rect l="l" t="t" r="r" b="b"/>
              <a:pathLst>
                <a:path w="66545" h="75021" fill="none" extrusionOk="0">
                  <a:moveTo>
                    <a:pt x="66545" y="1"/>
                  </a:moveTo>
                  <a:lnTo>
                    <a:pt x="8513" y="1"/>
                  </a:lnTo>
                  <a:cubicBezTo>
                    <a:pt x="3860" y="1"/>
                    <a:pt x="73" y="3752"/>
                    <a:pt x="1" y="8332"/>
                  </a:cubicBezTo>
                  <a:lnTo>
                    <a:pt x="1" y="8332"/>
                  </a:lnTo>
                  <a:lnTo>
                    <a:pt x="1" y="75020"/>
                  </a:lnTo>
                  <a:lnTo>
                    <a:pt x="37" y="75020"/>
                  </a:lnTo>
                  <a:cubicBezTo>
                    <a:pt x="37" y="74840"/>
                    <a:pt x="1" y="74696"/>
                    <a:pt x="1" y="74515"/>
                  </a:cubicBezTo>
                  <a:cubicBezTo>
                    <a:pt x="1" y="69826"/>
                    <a:pt x="3824" y="66003"/>
                    <a:pt x="8513" y="66003"/>
                  </a:cubicBezTo>
                  <a:lnTo>
                    <a:pt x="66545" y="66003"/>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75"/>
            <p:cNvSpPr/>
            <p:nvPr/>
          </p:nvSpPr>
          <p:spPr>
            <a:xfrm>
              <a:off x="4044400" y="3708675"/>
              <a:ext cx="1663625" cy="425625"/>
            </a:xfrm>
            <a:custGeom>
              <a:avLst/>
              <a:gdLst/>
              <a:ahLst/>
              <a:cxnLst/>
              <a:rect l="l" t="t" r="r" b="b"/>
              <a:pathLst>
                <a:path w="66545" h="17025" fill="none" extrusionOk="0">
                  <a:moveTo>
                    <a:pt x="25104" y="17024"/>
                  </a:moveTo>
                  <a:lnTo>
                    <a:pt x="50026" y="17024"/>
                  </a:lnTo>
                  <a:lnTo>
                    <a:pt x="66545" y="17024"/>
                  </a:lnTo>
                  <a:lnTo>
                    <a:pt x="66545" y="0"/>
                  </a:lnTo>
                  <a:lnTo>
                    <a:pt x="50026" y="0"/>
                  </a:lnTo>
                  <a:lnTo>
                    <a:pt x="8513" y="0"/>
                  </a:lnTo>
                  <a:cubicBezTo>
                    <a:pt x="3788" y="0"/>
                    <a:pt x="1" y="3823"/>
                    <a:pt x="1" y="8512"/>
                  </a:cubicBezTo>
                  <a:cubicBezTo>
                    <a:pt x="1" y="13201"/>
                    <a:pt x="3824" y="17024"/>
                    <a:pt x="8513" y="17024"/>
                  </a:cubicBezTo>
                  <a:lnTo>
                    <a:pt x="12769" y="17024"/>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75"/>
            <p:cNvSpPr/>
            <p:nvPr/>
          </p:nvSpPr>
          <p:spPr>
            <a:xfrm>
              <a:off x="4363600" y="3939500"/>
              <a:ext cx="308400" cy="366100"/>
            </a:xfrm>
            <a:custGeom>
              <a:avLst/>
              <a:gdLst/>
              <a:ahLst/>
              <a:cxnLst/>
              <a:rect l="l" t="t" r="r" b="b"/>
              <a:pathLst>
                <a:path w="12336" h="14644" fill="none" extrusionOk="0">
                  <a:moveTo>
                    <a:pt x="12336" y="14644"/>
                  </a:moveTo>
                  <a:lnTo>
                    <a:pt x="6168" y="10749"/>
                  </a:lnTo>
                  <a:lnTo>
                    <a:pt x="1" y="14644"/>
                  </a:lnTo>
                  <a:lnTo>
                    <a:pt x="1" y="1"/>
                  </a:lnTo>
                  <a:lnTo>
                    <a:pt x="6168" y="1"/>
                  </a:lnTo>
                  <a:lnTo>
                    <a:pt x="12336" y="1"/>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75"/>
            <p:cNvSpPr/>
            <p:nvPr/>
          </p:nvSpPr>
          <p:spPr>
            <a:xfrm>
              <a:off x="4240975" y="3934100"/>
              <a:ext cx="1467050" cy="25"/>
            </a:xfrm>
            <a:custGeom>
              <a:avLst/>
              <a:gdLst/>
              <a:ahLst/>
              <a:cxnLst/>
              <a:rect l="l" t="t" r="r" b="b"/>
              <a:pathLst>
                <a:path w="58682" h="1" extrusionOk="0">
                  <a:moveTo>
                    <a:pt x="1" y="0"/>
                  </a:moveTo>
                  <a:lnTo>
                    <a:pt x="58682"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75"/>
            <p:cNvSpPr/>
            <p:nvPr/>
          </p:nvSpPr>
          <p:spPr>
            <a:xfrm>
              <a:off x="4240975" y="3934100"/>
              <a:ext cx="1467050" cy="25"/>
            </a:xfrm>
            <a:custGeom>
              <a:avLst/>
              <a:gdLst/>
              <a:ahLst/>
              <a:cxnLst/>
              <a:rect l="l" t="t" r="r" b="b"/>
              <a:pathLst>
                <a:path w="58682" h="1" fill="none" extrusionOk="0">
                  <a:moveTo>
                    <a:pt x="1" y="0"/>
                  </a:moveTo>
                  <a:lnTo>
                    <a:pt x="58682"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75"/>
            <p:cNvSpPr/>
            <p:nvPr/>
          </p:nvSpPr>
          <p:spPr>
            <a:xfrm>
              <a:off x="4240975" y="2078450"/>
              <a:ext cx="25" cy="1616725"/>
            </a:xfrm>
            <a:custGeom>
              <a:avLst/>
              <a:gdLst/>
              <a:ahLst/>
              <a:cxnLst/>
              <a:rect l="l" t="t" r="r" b="b"/>
              <a:pathLst>
                <a:path w="1" h="64669" extrusionOk="0">
                  <a:moveTo>
                    <a:pt x="1" y="64668"/>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75"/>
            <p:cNvSpPr/>
            <p:nvPr/>
          </p:nvSpPr>
          <p:spPr>
            <a:xfrm>
              <a:off x="4240975" y="2078450"/>
              <a:ext cx="25" cy="1616725"/>
            </a:xfrm>
            <a:custGeom>
              <a:avLst/>
              <a:gdLst/>
              <a:ahLst/>
              <a:cxnLst/>
              <a:rect l="l" t="t" r="r" b="b"/>
              <a:pathLst>
                <a:path w="1" h="64669" fill="none" extrusionOk="0">
                  <a:moveTo>
                    <a:pt x="1" y="64668"/>
                  </a:moveTo>
                  <a:lnTo>
                    <a:pt x="1"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75"/>
            <p:cNvSpPr/>
            <p:nvPr/>
          </p:nvSpPr>
          <p:spPr>
            <a:xfrm>
              <a:off x="4645825" y="2830425"/>
              <a:ext cx="656450" cy="25"/>
            </a:xfrm>
            <a:custGeom>
              <a:avLst/>
              <a:gdLst/>
              <a:ahLst/>
              <a:cxnLst/>
              <a:rect l="l" t="t" r="r" b="b"/>
              <a:pathLst>
                <a:path w="26258" h="1" fill="none" extrusionOk="0">
                  <a:moveTo>
                    <a:pt x="1" y="1"/>
                  </a:moveTo>
                  <a:lnTo>
                    <a:pt x="26258"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75"/>
            <p:cNvSpPr/>
            <p:nvPr/>
          </p:nvSpPr>
          <p:spPr>
            <a:xfrm>
              <a:off x="4722475" y="2623950"/>
              <a:ext cx="503150" cy="25"/>
            </a:xfrm>
            <a:custGeom>
              <a:avLst/>
              <a:gdLst/>
              <a:ahLst/>
              <a:cxnLst/>
              <a:rect l="l" t="t" r="r" b="b"/>
              <a:pathLst>
                <a:path w="20126" h="1" fill="none" extrusionOk="0">
                  <a:moveTo>
                    <a:pt x="0" y="1"/>
                  </a:moveTo>
                  <a:lnTo>
                    <a:pt x="20126"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7" name="Google Shape;1097;p75"/>
          <p:cNvSpPr txBox="1">
            <a:spLocks noGrp="1"/>
          </p:cNvSpPr>
          <p:nvPr>
            <p:ph type="subTitle" idx="1"/>
          </p:nvPr>
        </p:nvSpPr>
        <p:spPr>
          <a:xfrm>
            <a:off x="1619000" y="1808975"/>
            <a:ext cx="5071800" cy="27258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Homework–Light Blue">
  <p:cSld name="CUSTOM_6_1_2_1">
    <p:spTree>
      <p:nvGrpSpPr>
        <p:cNvPr id="1" name="Shape 1098"/>
        <p:cNvGrpSpPr/>
        <p:nvPr/>
      </p:nvGrpSpPr>
      <p:grpSpPr>
        <a:xfrm>
          <a:off x="0" y="0"/>
          <a:ext cx="0" cy="0"/>
          <a:chOff x="0" y="0"/>
          <a:chExt cx="0" cy="0"/>
        </a:xfrm>
      </p:grpSpPr>
      <p:sp>
        <p:nvSpPr>
          <p:cNvPr id="1099" name="Google Shape;1099;p76"/>
          <p:cNvSpPr/>
          <p:nvPr/>
        </p:nvSpPr>
        <p:spPr>
          <a:xfrm>
            <a:off x="6426148" y="30562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76"/>
          <p:cNvSpPr txBox="1"/>
          <p:nvPr/>
        </p:nvSpPr>
        <p:spPr>
          <a:xfrm>
            <a:off x="342900" y="571500"/>
            <a:ext cx="71490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solidFill>
                  <a:schemeClr val="accent1"/>
                </a:solidFill>
                <a:latin typeface="Poppins SemiBold"/>
                <a:ea typeface="Poppins SemiBold"/>
                <a:cs typeface="Poppins SemiBold"/>
                <a:sym typeface="Poppins SemiBold"/>
              </a:rPr>
              <a:t>WITHIN THE NEXT 7 DAYS</a:t>
            </a:r>
            <a:endParaRPr>
              <a:solidFill>
                <a:schemeClr val="accent1"/>
              </a:solidFill>
              <a:latin typeface="Poppins SemiBold"/>
              <a:ea typeface="Poppins SemiBold"/>
              <a:cs typeface="Poppins SemiBold"/>
              <a:sym typeface="Poppins SemiBold"/>
            </a:endParaRPr>
          </a:p>
          <a:p>
            <a:pPr marL="0" lvl="0" indent="0" algn="l" rtl="0">
              <a:spcBef>
                <a:spcPts val="0"/>
              </a:spcBef>
              <a:spcAft>
                <a:spcPts val="0"/>
              </a:spcAft>
              <a:buNone/>
            </a:pPr>
            <a:r>
              <a:rPr lang="en" sz="4000">
                <a:latin typeface="Poppins SemiBold"/>
                <a:ea typeface="Poppins SemiBold"/>
                <a:cs typeface="Poppins SemiBold"/>
                <a:sym typeface="Poppins SemiBold"/>
              </a:rPr>
              <a:t>Homework</a:t>
            </a:r>
            <a:endParaRPr sz="4000">
              <a:latin typeface="Poppins SemiBold"/>
              <a:ea typeface="Poppins SemiBold"/>
              <a:cs typeface="Poppins SemiBold"/>
              <a:sym typeface="Poppins SemiBold"/>
            </a:endParaRPr>
          </a:p>
        </p:txBody>
      </p:sp>
      <p:grpSp>
        <p:nvGrpSpPr>
          <p:cNvPr id="1101" name="Google Shape;1101;p76"/>
          <p:cNvGrpSpPr/>
          <p:nvPr/>
        </p:nvGrpSpPr>
        <p:grpSpPr>
          <a:xfrm>
            <a:off x="7092580" y="406586"/>
            <a:ext cx="1597244" cy="1485745"/>
            <a:chOff x="2078750" y="1137975"/>
            <a:chExt cx="3629275" cy="3375925"/>
          </a:xfrm>
        </p:grpSpPr>
        <p:sp>
          <p:nvSpPr>
            <p:cNvPr id="1102" name="Google Shape;1102;p76"/>
            <p:cNvSpPr/>
            <p:nvPr/>
          </p:nvSpPr>
          <p:spPr>
            <a:xfrm>
              <a:off x="2562950" y="3632025"/>
              <a:ext cx="508575" cy="25"/>
            </a:xfrm>
            <a:custGeom>
              <a:avLst/>
              <a:gdLst/>
              <a:ahLst/>
              <a:cxnLst/>
              <a:rect l="l" t="t" r="r" b="b"/>
              <a:pathLst>
                <a:path w="20343" h="1" fill="none" extrusionOk="0">
                  <a:moveTo>
                    <a:pt x="1" y="1"/>
                  </a:moveTo>
                  <a:lnTo>
                    <a:pt x="20343"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76"/>
            <p:cNvSpPr/>
            <p:nvPr/>
          </p:nvSpPr>
          <p:spPr>
            <a:xfrm>
              <a:off x="2553050" y="3852050"/>
              <a:ext cx="1207350" cy="25"/>
            </a:xfrm>
            <a:custGeom>
              <a:avLst/>
              <a:gdLst/>
              <a:ahLst/>
              <a:cxnLst/>
              <a:rect l="l" t="t" r="r" b="b"/>
              <a:pathLst>
                <a:path w="48294" h="1" fill="none" extrusionOk="0">
                  <a:moveTo>
                    <a:pt x="0" y="0"/>
                  </a:moveTo>
                  <a:lnTo>
                    <a:pt x="48294"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76"/>
            <p:cNvSpPr/>
            <p:nvPr/>
          </p:nvSpPr>
          <p:spPr>
            <a:xfrm>
              <a:off x="2553050" y="4072950"/>
              <a:ext cx="1207350" cy="25"/>
            </a:xfrm>
            <a:custGeom>
              <a:avLst/>
              <a:gdLst/>
              <a:ahLst/>
              <a:cxnLst/>
              <a:rect l="l" t="t" r="r" b="b"/>
              <a:pathLst>
                <a:path w="48294" h="1" fill="none" extrusionOk="0">
                  <a:moveTo>
                    <a:pt x="0" y="0"/>
                  </a:moveTo>
                  <a:lnTo>
                    <a:pt x="48294"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76"/>
            <p:cNvSpPr/>
            <p:nvPr/>
          </p:nvSpPr>
          <p:spPr>
            <a:xfrm>
              <a:off x="2553050" y="4292950"/>
              <a:ext cx="1207350" cy="25"/>
            </a:xfrm>
            <a:custGeom>
              <a:avLst/>
              <a:gdLst/>
              <a:ahLst/>
              <a:cxnLst/>
              <a:rect l="l" t="t" r="r" b="b"/>
              <a:pathLst>
                <a:path w="48294" h="1" fill="none" extrusionOk="0">
                  <a:moveTo>
                    <a:pt x="0" y="1"/>
                  </a:moveTo>
                  <a:lnTo>
                    <a:pt x="48294"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76"/>
            <p:cNvSpPr/>
            <p:nvPr/>
          </p:nvSpPr>
          <p:spPr>
            <a:xfrm>
              <a:off x="2553050" y="4513875"/>
              <a:ext cx="781775" cy="25"/>
            </a:xfrm>
            <a:custGeom>
              <a:avLst/>
              <a:gdLst/>
              <a:ahLst/>
              <a:cxnLst/>
              <a:rect l="l" t="t" r="r" b="b"/>
              <a:pathLst>
                <a:path w="31271" h="1" fill="none" extrusionOk="0">
                  <a:moveTo>
                    <a:pt x="0" y="0"/>
                  </a:moveTo>
                  <a:lnTo>
                    <a:pt x="31270"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76"/>
            <p:cNvSpPr/>
            <p:nvPr/>
          </p:nvSpPr>
          <p:spPr>
            <a:xfrm>
              <a:off x="2078750" y="1534725"/>
              <a:ext cx="1079350" cy="1854775"/>
            </a:xfrm>
            <a:custGeom>
              <a:avLst/>
              <a:gdLst/>
              <a:ahLst/>
              <a:cxnLst/>
              <a:rect l="l" t="t" r="r" b="b"/>
              <a:pathLst>
                <a:path w="43174" h="74191" fill="none" extrusionOk="0">
                  <a:moveTo>
                    <a:pt x="36140" y="1"/>
                  </a:moveTo>
                  <a:lnTo>
                    <a:pt x="1" y="1"/>
                  </a:lnTo>
                  <a:lnTo>
                    <a:pt x="1" y="67121"/>
                  </a:lnTo>
                  <a:lnTo>
                    <a:pt x="36104" y="67121"/>
                  </a:lnTo>
                  <a:cubicBezTo>
                    <a:pt x="40035" y="67121"/>
                    <a:pt x="43173" y="70259"/>
                    <a:pt x="43173" y="74191"/>
                  </a:cubicBezTo>
                  <a:lnTo>
                    <a:pt x="43173" y="7034"/>
                  </a:lnTo>
                  <a:cubicBezTo>
                    <a:pt x="43173" y="3138"/>
                    <a:pt x="40035" y="1"/>
                    <a:pt x="36140" y="1"/>
                  </a:cubicBez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76"/>
            <p:cNvSpPr/>
            <p:nvPr/>
          </p:nvSpPr>
          <p:spPr>
            <a:xfrm>
              <a:off x="3867675" y="1534725"/>
              <a:ext cx="361600" cy="350775"/>
            </a:xfrm>
            <a:custGeom>
              <a:avLst/>
              <a:gdLst/>
              <a:ahLst/>
              <a:cxnLst/>
              <a:rect l="l" t="t" r="r" b="b"/>
              <a:pathLst>
                <a:path w="14464" h="14031" fill="none" extrusionOk="0">
                  <a:moveTo>
                    <a:pt x="1" y="1"/>
                  </a:moveTo>
                  <a:lnTo>
                    <a:pt x="14464" y="1"/>
                  </a:lnTo>
                  <a:lnTo>
                    <a:pt x="14464" y="1403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76"/>
            <p:cNvSpPr/>
            <p:nvPr/>
          </p:nvSpPr>
          <p:spPr>
            <a:xfrm>
              <a:off x="3149050" y="1532925"/>
              <a:ext cx="511275" cy="1856575"/>
            </a:xfrm>
            <a:custGeom>
              <a:avLst/>
              <a:gdLst/>
              <a:ahLst/>
              <a:cxnLst/>
              <a:rect l="l" t="t" r="r" b="b"/>
              <a:pathLst>
                <a:path w="20451" h="74263" fill="none" extrusionOk="0">
                  <a:moveTo>
                    <a:pt x="20450" y="67193"/>
                  </a:moveTo>
                  <a:lnTo>
                    <a:pt x="7106" y="67193"/>
                  </a:lnTo>
                  <a:cubicBezTo>
                    <a:pt x="3174" y="67193"/>
                    <a:pt x="0" y="70331"/>
                    <a:pt x="0" y="74263"/>
                  </a:cubicBezTo>
                  <a:lnTo>
                    <a:pt x="0" y="7106"/>
                  </a:lnTo>
                  <a:cubicBezTo>
                    <a:pt x="0" y="3174"/>
                    <a:pt x="3174" y="0"/>
                    <a:pt x="7106" y="0"/>
                  </a:cubicBezTo>
                  <a:lnTo>
                    <a:pt x="15112"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76"/>
            <p:cNvSpPr/>
            <p:nvPr/>
          </p:nvSpPr>
          <p:spPr>
            <a:xfrm>
              <a:off x="3734225" y="3212750"/>
              <a:ext cx="171350" cy="25"/>
            </a:xfrm>
            <a:custGeom>
              <a:avLst/>
              <a:gdLst/>
              <a:ahLst/>
              <a:cxnLst/>
              <a:rect l="l" t="t" r="r" b="b"/>
              <a:pathLst>
                <a:path w="6854" h="1" fill="none" extrusionOk="0">
                  <a:moveTo>
                    <a:pt x="6854" y="0"/>
                  </a:moveTo>
                  <a:lnTo>
                    <a:pt x="1"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76"/>
            <p:cNvSpPr/>
            <p:nvPr/>
          </p:nvSpPr>
          <p:spPr>
            <a:xfrm>
              <a:off x="2259100" y="1766450"/>
              <a:ext cx="420200" cy="25"/>
            </a:xfrm>
            <a:custGeom>
              <a:avLst/>
              <a:gdLst/>
              <a:ahLst/>
              <a:cxnLst/>
              <a:rect l="l" t="t" r="r" b="b"/>
              <a:pathLst>
                <a:path w="16808" h="1" fill="none" extrusionOk="0">
                  <a:moveTo>
                    <a:pt x="0" y="1"/>
                  </a:moveTo>
                  <a:lnTo>
                    <a:pt x="16807"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76"/>
            <p:cNvSpPr/>
            <p:nvPr/>
          </p:nvSpPr>
          <p:spPr>
            <a:xfrm>
              <a:off x="2259100" y="2039675"/>
              <a:ext cx="707825" cy="25"/>
            </a:xfrm>
            <a:custGeom>
              <a:avLst/>
              <a:gdLst/>
              <a:ahLst/>
              <a:cxnLst/>
              <a:rect l="l" t="t" r="r" b="b"/>
              <a:pathLst>
                <a:path w="28313" h="1" fill="none" extrusionOk="0">
                  <a:moveTo>
                    <a:pt x="0" y="0"/>
                  </a:moveTo>
                  <a:lnTo>
                    <a:pt x="28313"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76"/>
            <p:cNvSpPr/>
            <p:nvPr/>
          </p:nvSpPr>
          <p:spPr>
            <a:xfrm>
              <a:off x="2259100" y="2239850"/>
              <a:ext cx="707825" cy="25"/>
            </a:xfrm>
            <a:custGeom>
              <a:avLst/>
              <a:gdLst/>
              <a:ahLst/>
              <a:cxnLst/>
              <a:rect l="l" t="t" r="r" b="b"/>
              <a:pathLst>
                <a:path w="28313" h="1" fill="none" extrusionOk="0">
                  <a:moveTo>
                    <a:pt x="0" y="0"/>
                  </a:moveTo>
                  <a:lnTo>
                    <a:pt x="28313"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76"/>
            <p:cNvSpPr/>
            <p:nvPr/>
          </p:nvSpPr>
          <p:spPr>
            <a:xfrm>
              <a:off x="2259100" y="2440000"/>
              <a:ext cx="504950" cy="25"/>
            </a:xfrm>
            <a:custGeom>
              <a:avLst/>
              <a:gdLst/>
              <a:ahLst/>
              <a:cxnLst/>
              <a:rect l="l" t="t" r="r" b="b"/>
              <a:pathLst>
                <a:path w="20198" h="1" fill="none" extrusionOk="0">
                  <a:moveTo>
                    <a:pt x="0" y="1"/>
                  </a:moveTo>
                  <a:lnTo>
                    <a:pt x="20198"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76"/>
            <p:cNvSpPr/>
            <p:nvPr/>
          </p:nvSpPr>
          <p:spPr>
            <a:xfrm>
              <a:off x="3585450" y="2990925"/>
              <a:ext cx="223650" cy="321925"/>
            </a:xfrm>
            <a:custGeom>
              <a:avLst/>
              <a:gdLst/>
              <a:ahLst/>
              <a:cxnLst/>
              <a:rect l="l" t="t" r="r" b="b"/>
              <a:pathLst>
                <a:path w="8946" h="12877" fill="none" extrusionOk="0">
                  <a:moveTo>
                    <a:pt x="4473" y="1"/>
                  </a:moveTo>
                  <a:cubicBezTo>
                    <a:pt x="2886" y="1"/>
                    <a:pt x="1371" y="217"/>
                    <a:pt x="1" y="650"/>
                  </a:cubicBezTo>
                  <a:lnTo>
                    <a:pt x="4473" y="12877"/>
                  </a:lnTo>
                  <a:lnTo>
                    <a:pt x="8945" y="650"/>
                  </a:lnTo>
                  <a:cubicBezTo>
                    <a:pt x="7539" y="217"/>
                    <a:pt x="6060" y="1"/>
                    <a:pt x="4473" y="1"/>
                  </a:cubicBez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76"/>
            <p:cNvSpPr/>
            <p:nvPr/>
          </p:nvSpPr>
          <p:spPr>
            <a:xfrm>
              <a:off x="3571025" y="1137975"/>
              <a:ext cx="251600" cy="172250"/>
            </a:xfrm>
            <a:custGeom>
              <a:avLst/>
              <a:gdLst/>
              <a:ahLst/>
              <a:cxnLst/>
              <a:rect l="l" t="t" r="r" b="b"/>
              <a:pathLst>
                <a:path w="10064" h="6890" fill="none" extrusionOk="0">
                  <a:moveTo>
                    <a:pt x="1" y="1"/>
                  </a:moveTo>
                  <a:lnTo>
                    <a:pt x="10063" y="1"/>
                  </a:lnTo>
                  <a:lnTo>
                    <a:pt x="10063" y="6890"/>
                  </a:lnTo>
                  <a:lnTo>
                    <a:pt x="1" y="6890"/>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76"/>
            <p:cNvSpPr/>
            <p:nvPr/>
          </p:nvSpPr>
          <p:spPr>
            <a:xfrm>
              <a:off x="3525950" y="1318325"/>
              <a:ext cx="341750" cy="1669925"/>
            </a:xfrm>
            <a:custGeom>
              <a:avLst/>
              <a:gdLst/>
              <a:ahLst/>
              <a:cxnLst/>
              <a:rect l="l" t="t" r="r" b="b"/>
              <a:pathLst>
                <a:path w="13670" h="66797" fill="none" extrusionOk="0">
                  <a:moveTo>
                    <a:pt x="0" y="0"/>
                  </a:moveTo>
                  <a:lnTo>
                    <a:pt x="0" y="41333"/>
                  </a:lnTo>
                  <a:lnTo>
                    <a:pt x="0" y="53235"/>
                  </a:lnTo>
                  <a:lnTo>
                    <a:pt x="0" y="66797"/>
                  </a:lnTo>
                  <a:lnTo>
                    <a:pt x="13670" y="66797"/>
                  </a:lnTo>
                  <a:lnTo>
                    <a:pt x="13670" y="52370"/>
                  </a:lnTo>
                  <a:lnTo>
                    <a:pt x="13670" y="41333"/>
                  </a:lnTo>
                  <a:lnTo>
                    <a:pt x="13670" y="0"/>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76"/>
            <p:cNvSpPr/>
            <p:nvPr/>
          </p:nvSpPr>
          <p:spPr>
            <a:xfrm>
              <a:off x="4044400" y="2058600"/>
              <a:ext cx="1663625" cy="1875525"/>
            </a:xfrm>
            <a:custGeom>
              <a:avLst/>
              <a:gdLst/>
              <a:ahLst/>
              <a:cxnLst/>
              <a:rect l="l" t="t" r="r" b="b"/>
              <a:pathLst>
                <a:path w="66545" h="75021" fill="none" extrusionOk="0">
                  <a:moveTo>
                    <a:pt x="66545" y="1"/>
                  </a:moveTo>
                  <a:lnTo>
                    <a:pt x="8513" y="1"/>
                  </a:lnTo>
                  <a:cubicBezTo>
                    <a:pt x="3860" y="1"/>
                    <a:pt x="73" y="3752"/>
                    <a:pt x="1" y="8332"/>
                  </a:cubicBezTo>
                  <a:lnTo>
                    <a:pt x="1" y="8332"/>
                  </a:lnTo>
                  <a:lnTo>
                    <a:pt x="1" y="75020"/>
                  </a:lnTo>
                  <a:lnTo>
                    <a:pt x="37" y="75020"/>
                  </a:lnTo>
                  <a:cubicBezTo>
                    <a:pt x="37" y="74840"/>
                    <a:pt x="1" y="74696"/>
                    <a:pt x="1" y="74515"/>
                  </a:cubicBezTo>
                  <a:cubicBezTo>
                    <a:pt x="1" y="69826"/>
                    <a:pt x="3824" y="66003"/>
                    <a:pt x="8513" y="66003"/>
                  </a:cubicBezTo>
                  <a:lnTo>
                    <a:pt x="66545" y="66003"/>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76"/>
            <p:cNvSpPr/>
            <p:nvPr/>
          </p:nvSpPr>
          <p:spPr>
            <a:xfrm>
              <a:off x="4044400" y="3708675"/>
              <a:ext cx="1663625" cy="425625"/>
            </a:xfrm>
            <a:custGeom>
              <a:avLst/>
              <a:gdLst/>
              <a:ahLst/>
              <a:cxnLst/>
              <a:rect l="l" t="t" r="r" b="b"/>
              <a:pathLst>
                <a:path w="66545" h="17025" fill="none" extrusionOk="0">
                  <a:moveTo>
                    <a:pt x="25104" y="17024"/>
                  </a:moveTo>
                  <a:lnTo>
                    <a:pt x="50026" y="17024"/>
                  </a:lnTo>
                  <a:lnTo>
                    <a:pt x="66545" y="17024"/>
                  </a:lnTo>
                  <a:lnTo>
                    <a:pt x="66545" y="0"/>
                  </a:lnTo>
                  <a:lnTo>
                    <a:pt x="50026" y="0"/>
                  </a:lnTo>
                  <a:lnTo>
                    <a:pt x="8513" y="0"/>
                  </a:lnTo>
                  <a:cubicBezTo>
                    <a:pt x="3788" y="0"/>
                    <a:pt x="1" y="3823"/>
                    <a:pt x="1" y="8512"/>
                  </a:cubicBezTo>
                  <a:cubicBezTo>
                    <a:pt x="1" y="13201"/>
                    <a:pt x="3824" y="17024"/>
                    <a:pt x="8513" y="17024"/>
                  </a:cubicBezTo>
                  <a:lnTo>
                    <a:pt x="12769" y="17024"/>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76"/>
            <p:cNvSpPr/>
            <p:nvPr/>
          </p:nvSpPr>
          <p:spPr>
            <a:xfrm>
              <a:off x="4363600" y="3939500"/>
              <a:ext cx="308400" cy="366100"/>
            </a:xfrm>
            <a:custGeom>
              <a:avLst/>
              <a:gdLst/>
              <a:ahLst/>
              <a:cxnLst/>
              <a:rect l="l" t="t" r="r" b="b"/>
              <a:pathLst>
                <a:path w="12336" h="14644" fill="none" extrusionOk="0">
                  <a:moveTo>
                    <a:pt x="12336" y="14644"/>
                  </a:moveTo>
                  <a:lnTo>
                    <a:pt x="6168" y="10749"/>
                  </a:lnTo>
                  <a:lnTo>
                    <a:pt x="1" y="14644"/>
                  </a:lnTo>
                  <a:lnTo>
                    <a:pt x="1" y="1"/>
                  </a:lnTo>
                  <a:lnTo>
                    <a:pt x="6168" y="1"/>
                  </a:lnTo>
                  <a:lnTo>
                    <a:pt x="12336" y="1"/>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76"/>
            <p:cNvSpPr/>
            <p:nvPr/>
          </p:nvSpPr>
          <p:spPr>
            <a:xfrm>
              <a:off x="4240975" y="3934100"/>
              <a:ext cx="1467050" cy="25"/>
            </a:xfrm>
            <a:custGeom>
              <a:avLst/>
              <a:gdLst/>
              <a:ahLst/>
              <a:cxnLst/>
              <a:rect l="l" t="t" r="r" b="b"/>
              <a:pathLst>
                <a:path w="58682" h="1" extrusionOk="0">
                  <a:moveTo>
                    <a:pt x="1" y="0"/>
                  </a:moveTo>
                  <a:lnTo>
                    <a:pt x="58682"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76"/>
            <p:cNvSpPr/>
            <p:nvPr/>
          </p:nvSpPr>
          <p:spPr>
            <a:xfrm>
              <a:off x="4240975" y="3934100"/>
              <a:ext cx="1467050" cy="25"/>
            </a:xfrm>
            <a:custGeom>
              <a:avLst/>
              <a:gdLst/>
              <a:ahLst/>
              <a:cxnLst/>
              <a:rect l="l" t="t" r="r" b="b"/>
              <a:pathLst>
                <a:path w="58682" h="1" fill="none" extrusionOk="0">
                  <a:moveTo>
                    <a:pt x="1" y="0"/>
                  </a:moveTo>
                  <a:lnTo>
                    <a:pt x="58682"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76"/>
            <p:cNvSpPr/>
            <p:nvPr/>
          </p:nvSpPr>
          <p:spPr>
            <a:xfrm>
              <a:off x="4240975" y="2078450"/>
              <a:ext cx="25" cy="1616725"/>
            </a:xfrm>
            <a:custGeom>
              <a:avLst/>
              <a:gdLst/>
              <a:ahLst/>
              <a:cxnLst/>
              <a:rect l="l" t="t" r="r" b="b"/>
              <a:pathLst>
                <a:path w="1" h="64669" extrusionOk="0">
                  <a:moveTo>
                    <a:pt x="1" y="64668"/>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76"/>
            <p:cNvSpPr/>
            <p:nvPr/>
          </p:nvSpPr>
          <p:spPr>
            <a:xfrm>
              <a:off x="4240975" y="2078450"/>
              <a:ext cx="25" cy="1616725"/>
            </a:xfrm>
            <a:custGeom>
              <a:avLst/>
              <a:gdLst/>
              <a:ahLst/>
              <a:cxnLst/>
              <a:rect l="l" t="t" r="r" b="b"/>
              <a:pathLst>
                <a:path w="1" h="64669" fill="none" extrusionOk="0">
                  <a:moveTo>
                    <a:pt x="1" y="64668"/>
                  </a:moveTo>
                  <a:lnTo>
                    <a:pt x="1"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76"/>
            <p:cNvSpPr/>
            <p:nvPr/>
          </p:nvSpPr>
          <p:spPr>
            <a:xfrm>
              <a:off x="4645825" y="2830425"/>
              <a:ext cx="656450" cy="25"/>
            </a:xfrm>
            <a:custGeom>
              <a:avLst/>
              <a:gdLst/>
              <a:ahLst/>
              <a:cxnLst/>
              <a:rect l="l" t="t" r="r" b="b"/>
              <a:pathLst>
                <a:path w="26258" h="1" fill="none" extrusionOk="0">
                  <a:moveTo>
                    <a:pt x="1" y="1"/>
                  </a:moveTo>
                  <a:lnTo>
                    <a:pt x="26258"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76"/>
            <p:cNvSpPr/>
            <p:nvPr/>
          </p:nvSpPr>
          <p:spPr>
            <a:xfrm>
              <a:off x="4722475" y="2623950"/>
              <a:ext cx="503150" cy="25"/>
            </a:xfrm>
            <a:custGeom>
              <a:avLst/>
              <a:gdLst/>
              <a:ahLst/>
              <a:cxnLst/>
              <a:rect l="l" t="t" r="r" b="b"/>
              <a:pathLst>
                <a:path w="20126" h="1" fill="none" extrusionOk="0">
                  <a:moveTo>
                    <a:pt x="0" y="1"/>
                  </a:moveTo>
                  <a:lnTo>
                    <a:pt x="20126"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7" name="Google Shape;1127;p76"/>
          <p:cNvSpPr txBox="1">
            <a:spLocks noGrp="1"/>
          </p:cNvSpPr>
          <p:nvPr>
            <p:ph type="subTitle" idx="1"/>
          </p:nvPr>
        </p:nvSpPr>
        <p:spPr>
          <a:xfrm>
            <a:off x="1619000" y="1808975"/>
            <a:ext cx="5071800" cy="27258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Homework–Dark Blue">
  <p:cSld name="CUSTOM_6_1_2_1_1">
    <p:spTree>
      <p:nvGrpSpPr>
        <p:cNvPr id="1" name="Shape 1128"/>
        <p:cNvGrpSpPr/>
        <p:nvPr/>
      </p:nvGrpSpPr>
      <p:grpSpPr>
        <a:xfrm>
          <a:off x="0" y="0"/>
          <a:ext cx="0" cy="0"/>
          <a:chOff x="0" y="0"/>
          <a:chExt cx="0" cy="0"/>
        </a:xfrm>
      </p:grpSpPr>
      <p:sp>
        <p:nvSpPr>
          <p:cNvPr id="1129" name="Google Shape;1129;p77"/>
          <p:cNvSpPr/>
          <p:nvPr/>
        </p:nvSpPr>
        <p:spPr>
          <a:xfrm>
            <a:off x="6426148" y="30562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77"/>
          <p:cNvSpPr txBox="1"/>
          <p:nvPr/>
        </p:nvSpPr>
        <p:spPr>
          <a:xfrm>
            <a:off x="342900" y="571500"/>
            <a:ext cx="71490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solidFill>
                  <a:schemeClr val="accent2"/>
                </a:solidFill>
                <a:latin typeface="Poppins SemiBold"/>
                <a:ea typeface="Poppins SemiBold"/>
                <a:cs typeface="Poppins SemiBold"/>
                <a:sym typeface="Poppins SemiBold"/>
              </a:rPr>
              <a:t>WITHIN THE NEXT 7 DAYS</a:t>
            </a:r>
            <a:endParaRPr>
              <a:solidFill>
                <a:schemeClr val="accent2"/>
              </a:solidFill>
              <a:latin typeface="Poppins SemiBold"/>
              <a:ea typeface="Poppins SemiBold"/>
              <a:cs typeface="Poppins SemiBold"/>
              <a:sym typeface="Poppins SemiBold"/>
            </a:endParaRPr>
          </a:p>
          <a:p>
            <a:pPr marL="0" lvl="0" indent="0" algn="l" rtl="0">
              <a:spcBef>
                <a:spcPts val="0"/>
              </a:spcBef>
              <a:spcAft>
                <a:spcPts val="0"/>
              </a:spcAft>
              <a:buNone/>
            </a:pPr>
            <a:r>
              <a:rPr lang="en" sz="4000">
                <a:latin typeface="Poppins SemiBold"/>
                <a:ea typeface="Poppins SemiBold"/>
                <a:cs typeface="Poppins SemiBold"/>
                <a:sym typeface="Poppins SemiBold"/>
              </a:rPr>
              <a:t>Homework</a:t>
            </a:r>
            <a:endParaRPr sz="4000">
              <a:latin typeface="Poppins SemiBold"/>
              <a:ea typeface="Poppins SemiBold"/>
              <a:cs typeface="Poppins SemiBold"/>
              <a:sym typeface="Poppins SemiBold"/>
            </a:endParaRPr>
          </a:p>
        </p:txBody>
      </p:sp>
      <p:grpSp>
        <p:nvGrpSpPr>
          <p:cNvPr id="1131" name="Google Shape;1131;p77"/>
          <p:cNvGrpSpPr/>
          <p:nvPr/>
        </p:nvGrpSpPr>
        <p:grpSpPr>
          <a:xfrm>
            <a:off x="7092580" y="406586"/>
            <a:ext cx="1597244" cy="1485745"/>
            <a:chOff x="2078750" y="1137975"/>
            <a:chExt cx="3629275" cy="3375925"/>
          </a:xfrm>
        </p:grpSpPr>
        <p:sp>
          <p:nvSpPr>
            <p:cNvPr id="1132" name="Google Shape;1132;p77"/>
            <p:cNvSpPr/>
            <p:nvPr/>
          </p:nvSpPr>
          <p:spPr>
            <a:xfrm>
              <a:off x="2562950" y="3632025"/>
              <a:ext cx="508575" cy="25"/>
            </a:xfrm>
            <a:custGeom>
              <a:avLst/>
              <a:gdLst/>
              <a:ahLst/>
              <a:cxnLst/>
              <a:rect l="l" t="t" r="r" b="b"/>
              <a:pathLst>
                <a:path w="20343" h="1" fill="none" extrusionOk="0">
                  <a:moveTo>
                    <a:pt x="1" y="1"/>
                  </a:moveTo>
                  <a:lnTo>
                    <a:pt x="20343"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77"/>
            <p:cNvSpPr/>
            <p:nvPr/>
          </p:nvSpPr>
          <p:spPr>
            <a:xfrm>
              <a:off x="2553050" y="3852050"/>
              <a:ext cx="1207350" cy="25"/>
            </a:xfrm>
            <a:custGeom>
              <a:avLst/>
              <a:gdLst/>
              <a:ahLst/>
              <a:cxnLst/>
              <a:rect l="l" t="t" r="r" b="b"/>
              <a:pathLst>
                <a:path w="48294" h="1" fill="none" extrusionOk="0">
                  <a:moveTo>
                    <a:pt x="0" y="0"/>
                  </a:moveTo>
                  <a:lnTo>
                    <a:pt x="48294"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77"/>
            <p:cNvSpPr/>
            <p:nvPr/>
          </p:nvSpPr>
          <p:spPr>
            <a:xfrm>
              <a:off x="2553050" y="4072950"/>
              <a:ext cx="1207350" cy="25"/>
            </a:xfrm>
            <a:custGeom>
              <a:avLst/>
              <a:gdLst/>
              <a:ahLst/>
              <a:cxnLst/>
              <a:rect l="l" t="t" r="r" b="b"/>
              <a:pathLst>
                <a:path w="48294" h="1" fill="none" extrusionOk="0">
                  <a:moveTo>
                    <a:pt x="0" y="0"/>
                  </a:moveTo>
                  <a:lnTo>
                    <a:pt x="48294"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77"/>
            <p:cNvSpPr/>
            <p:nvPr/>
          </p:nvSpPr>
          <p:spPr>
            <a:xfrm>
              <a:off x="2553050" y="4292950"/>
              <a:ext cx="1207350" cy="25"/>
            </a:xfrm>
            <a:custGeom>
              <a:avLst/>
              <a:gdLst/>
              <a:ahLst/>
              <a:cxnLst/>
              <a:rect l="l" t="t" r="r" b="b"/>
              <a:pathLst>
                <a:path w="48294" h="1" fill="none" extrusionOk="0">
                  <a:moveTo>
                    <a:pt x="0" y="1"/>
                  </a:moveTo>
                  <a:lnTo>
                    <a:pt x="48294"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77"/>
            <p:cNvSpPr/>
            <p:nvPr/>
          </p:nvSpPr>
          <p:spPr>
            <a:xfrm>
              <a:off x="2553050" y="4513875"/>
              <a:ext cx="781775" cy="25"/>
            </a:xfrm>
            <a:custGeom>
              <a:avLst/>
              <a:gdLst/>
              <a:ahLst/>
              <a:cxnLst/>
              <a:rect l="l" t="t" r="r" b="b"/>
              <a:pathLst>
                <a:path w="31271" h="1" fill="none" extrusionOk="0">
                  <a:moveTo>
                    <a:pt x="0" y="0"/>
                  </a:moveTo>
                  <a:lnTo>
                    <a:pt x="31270"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77"/>
            <p:cNvSpPr/>
            <p:nvPr/>
          </p:nvSpPr>
          <p:spPr>
            <a:xfrm>
              <a:off x="2078750" y="1534725"/>
              <a:ext cx="1079350" cy="1854775"/>
            </a:xfrm>
            <a:custGeom>
              <a:avLst/>
              <a:gdLst/>
              <a:ahLst/>
              <a:cxnLst/>
              <a:rect l="l" t="t" r="r" b="b"/>
              <a:pathLst>
                <a:path w="43174" h="74191" fill="none" extrusionOk="0">
                  <a:moveTo>
                    <a:pt x="36140" y="1"/>
                  </a:moveTo>
                  <a:lnTo>
                    <a:pt x="1" y="1"/>
                  </a:lnTo>
                  <a:lnTo>
                    <a:pt x="1" y="67121"/>
                  </a:lnTo>
                  <a:lnTo>
                    <a:pt x="36104" y="67121"/>
                  </a:lnTo>
                  <a:cubicBezTo>
                    <a:pt x="40035" y="67121"/>
                    <a:pt x="43173" y="70259"/>
                    <a:pt x="43173" y="74191"/>
                  </a:cubicBezTo>
                  <a:lnTo>
                    <a:pt x="43173" y="7034"/>
                  </a:lnTo>
                  <a:cubicBezTo>
                    <a:pt x="43173" y="3138"/>
                    <a:pt x="40035" y="1"/>
                    <a:pt x="36140" y="1"/>
                  </a:cubicBez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77"/>
            <p:cNvSpPr/>
            <p:nvPr/>
          </p:nvSpPr>
          <p:spPr>
            <a:xfrm>
              <a:off x="3867675" y="1534725"/>
              <a:ext cx="361600" cy="350775"/>
            </a:xfrm>
            <a:custGeom>
              <a:avLst/>
              <a:gdLst/>
              <a:ahLst/>
              <a:cxnLst/>
              <a:rect l="l" t="t" r="r" b="b"/>
              <a:pathLst>
                <a:path w="14464" h="14031" fill="none" extrusionOk="0">
                  <a:moveTo>
                    <a:pt x="1" y="1"/>
                  </a:moveTo>
                  <a:lnTo>
                    <a:pt x="14464" y="1"/>
                  </a:lnTo>
                  <a:lnTo>
                    <a:pt x="14464" y="1403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77"/>
            <p:cNvSpPr/>
            <p:nvPr/>
          </p:nvSpPr>
          <p:spPr>
            <a:xfrm>
              <a:off x="3149050" y="1532925"/>
              <a:ext cx="511275" cy="1856575"/>
            </a:xfrm>
            <a:custGeom>
              <a:avLst/>
              <a:gdLst/>
              <a:ahLst/>
              <a:cxnLst/>
              <a:rect l="l" t="t" r="r" b="b"/>
              <a:pathLst>
                <a:path w="20451" h="74263" fill="none" extrusionOk="0">
                  <a:moveTo>
                    <a:pt x="20450" y="67193"/>
                  </a:moveTo>
                  <a:lnTo>
                    <a:pt x="7106" y="67193"/>
                  </a:lnTo>
                  <a:cubicBezTo>
                    <a:pt x="3174" y="67193"/>
                    <a:pt x="0" y="70331"/>
                    <a:pt x="0" y="74263"/>
                  </a:cubicBezTo>
                  <a:lnTo>
                    <a:pt x="0" y="7106"/>
                  </a:lnTo>
                  <a:cubicBezTo>
                    <a:pt x="0" y="3174"/>
                    <a:pt x="3174" y="0"/>
                    <a:pt x="7106" y="0"/>
                  </a:cubicBezTo>
                  <a:lnTo>
                    <a:pt x="15112"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77"/>
            <p:cNvSpPr/>
            <p:nvPr/>
          </p:nvSpPr>
          <p:spPr>
            <a:xfrm>
              <a:off x="3734225" y="3212750"/>
              <a:ext cx="171350" cy="25"/>
            </a:xfrm>
            <a:custGeom>
              <a:avLst/>
              <a:gdLst/>
              <a:ahLst/>
              <a:cxnLst/>
              <a:rect l="l" t="t" r="r" b="b"/>
              <a:pathLst>
                <a:path w="6854" h="1" fill="none" extrusionOk="0">
                  <a:moveTo>
                    <a:pt x="6854" y="0"/>
                  </a:moveTo>
                  <a:lnTo>
                    <a:pt x="1"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77"/>
            <p:cNvSpPr/>
            <p:nvPr/>
          </p:nvSpPr>
          <p:spPr>
            <a:xfrm>
              <a:off x="2259100" y="1766450"/>
              <a:ext cx="420200" cy="25"/>
            </a:xfrm>
            <a:custGeom>
              <a:avLst/>
              <a:gdLst/>
              <a:ahLst/>
              <a:cxnLst/>
              <a:rect l="l" t="t" r="r" b="b"/>
              <a:pathLst>
                <a:path w="16808" h="1" fill="none" extrusionOk="0">
                  <a:moveTo>
                    <a:pt x="0" y="1"/>
                  </a:moveTo>
                  <a:lnTo>
                    <a:pt x="16807"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77"/>
            <p:cNvSpPr/>
            <p:nvPr/>
          </p:nvSpPr>
          <p:spPr>
            <a:xfrm>
              <a:off x="2259100" y="2039675"/>
              <a:ext cx="707825" cy="25"/>
            </a:xfrm>
            <a:custGeom>
              <a:avLst/>
              <a:gdLst/>
              <a:ahLst/>
              <a:cxnLst/>
              <a:rect l="l" t="t" r="r" b="b"/>
              <a:pathLst>
                <a:path w="28313" h="1" fill="none" extrusionOk="0">
                  <a:moveTo>
                    <a:pt x="0" y="0"/>
                  </a:moveTo>
                  <a:lnTo>
                    <a:pt x="28313"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77"/>
            <p:cNvSpPr/>
            <p:nvPr/>
          </p:nvSpPr>
          <p:spPr>
            <a:xfrm>
              <a:off x="2259100" y="2239850"/>
              <a:ext cx="707825" cy="25"/>
            </a:xfrm>
            <a:custGeom>
              <a:avLst/>
              <a:gdLst/>
              <a:ahLst/>
              <a:cxnLst/>
              <a:rect l="l" t="t" r="r" b="b"/>
              <a:pathLst>
                <a:path w="28313" h="1" fill="none" extrusionOk="0">
                  <a:moveTo>
                    <a:pt x="0" y="0"/>
                  </a:moveTo>
                  <a:lnTo>
                    <a:pt x="28313"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77"/>
            <p:cNvSpPr/>
            <p:nvPr/>
          </p:nvSpPr>
          <p:spPr>
            <a:xfrm>
              <a:off x="2259100" y="2440000"/>
              <a:ext cx="504950" cy="25"/>
            </a:xfrm>
            <a:custGeom>
              <a:avLst/>
              <a:gdLst/>
              <a:ahLst/>
              <a:cxnLst/>
              <a:rect l="l" t="t" r="r" b="b"/>
              <a:pathLst>
                <a:path w="20198" h="1" fill="none" extrusionOk="0">
                  <a:moveTo>
                    <a:pt x="0" y="1"/>
                  </a:moveTo>
                  <a:lnTo>
                    <a:pt x="20198"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77"/>
            <p:cNvSpPr/>
            <p:nvPr/>
          </p:nvSpPr>
          <p:spPr>
            <a:xfrm>
              <a:off x="3585450" y="2990925"/>
              <a:ext cx="223650" cy="321925"/>
            </a:xfrm>
            <a:custGeom>
              <a:avLst/>
              <a:gdLst/>
              <a:ahLst/>
              <a:cxnLst/>
              <a:rect l="l" t="t" r="r" b="b"/>
              <a:pathLst>
                <a:path w="8946" h="12877" fill="none" extrusionOk="0">
                  <a:moveTo>
                    <a:pt x="4473" y="1"/>
                  </a:moveTo>
                  <a:cubicBezTo>
                    <a:pt x="2886" y="1"/>
                    <a:pt x="1371" y="217"/>
                    <a:pt x="1" y="650"/>
                  </a:cubicBezTo>
                  <a:lnTo>
                    <a:pt x="4473" y="12877"/>
                  </a:lnTo>
                  <a:lnTo>
                    <a:pt x="8945" y="650"/>
                  </a:lnTo>
                  <a:cubicBezTo>
                    <a:pt x="7539" y="217"/>
                    <a:pt x="6060" y="1"/>
                    <a:pt x="4473" y="1"/>
                  </a:cubicBez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77"/>
            <p:cNvSpPr/>
            <p:nvPr/>
          </p:nvSpPr>
          <p:spPr>
            <a:xfrm>
              <a:off x="3571025" y="1137975"/>
              <a:ext cx="251600" cy="172250"/>
            </a:xfrm>
            <a:custGeom>
              <a:avLst/>
              <a:gdLst/>
              <a:ahLst/>
              <a:cxnLst/>
              <a:rect l="l" t="t" r="r" b="b"/>
              <a:pathLst>
                <a:path w="10064" h="6890" fill="none" extrusionOk="0">
                  <a:moveTo>
                    <a:pt x="1" y="1"/>
                  </a:moveTo>
                  <a:lnTo>
                    <a:pt x="10063" y="1"/>
                  </a:lnTo>
                  <a:lnTo>
                    <a:pt x="10063" y="6890"/>
                  </a:lnTo>
                  <a:lnTo>
                    <a:pt x="1" y="6890"/>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77"/>
            <p:cNvSpPr/>
            <p:nvPr/>
          </p:nvSpPr>
          <p:spPr>
            <a:xfrm>
              <a:off x="3525950" y="1318325"/>
              <a:ext cx="341750" cy="1669925"/>
            </a:xfrm>
            <a:custGeom>
              <a:avLst/>
              <a:gdLst/>
              <a:ahLst/>
              <a:cxnLst/>
              <a:rect l="l" t="t" r="r" b="b"/>
              <a:pathLst>
                <a:path w="13670" h="66797" fill="none" extrusionOk="0">
                  <a:moveTo>
                    <a:pt x="0" y="0"/>
                  </a:moveTo>
                  <a:lnTo>
                    <a:pt x="0" y="41333"/>
                  </a:lnTo>
                  <a:lnTo>
                    <a:pt x="0" y="53235"/>
                  </a:lnTo>
                  <a:lnTo>
                    <a:pt x="0" y="66797"/>
                  </a:lnTo>
                  <a:lnTo>
                    <a:pt x="13670" y="66797"/>
                  </a:lnTo>
                  <a:lnTo>
                    <a:pt x="13670" y="52370"/>
                  </a:lnTo>
                  <a:lnTo>
                    <a:pt x="13670" y="41333"/>
                  </a:lnTo>
                  <a:lnTo>
                    <a:pt x="13670" y="0"/>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77"/>
            <p:cNvSpPr/>
            <p:nvPr/>
          </p:nvSpPr>
          <p:spPr>
            <a:xfrm>
              <a:off x="4044400" y="2058600"/>
              <a:ext cx="1663625" cy="1875525"/>
            </a:xfrm>
            <a:custGeom>
              <a:avLst/>
              <a:gdLst/>
              <a:ahLst/>
              <a:cxnLst/>
              <a:rect l="l" t="t" r="r" b="b"/>
              <a:pathLst>
                <a:path w="66545" h="75021" fill="none" extrusionOk="0">
                  <a:moveTo>
                    <a:pt x="66545" y="1"/>
                  </a:moveTo>
                  <a:lnTo>
                    <a:pt x="8513" y="1"/>
                  </a:lnTo>
                  <a:cubicBezTo>
                    <a:pt x="3860" y="1"/>
                    <a:pt x="73" y="3752"/>
                    <a:pt x="1" y="8332"/>
                  </a:cubicBezTo>
                  <a:lnTo>
                    <a:pt x="1" y="8332"/>
                  </a:lnTo>
                  <a:lnTo>
                    <a:pt x="1" y="75020"/>
                  </a:lnTo>
                  <a:lnTo>
                    <a:pt x="37" y="75020"/>
                  </a:lnTo>
                  <a:cubicBezTo>
                    <a:pt x="37" y="74840"/>
                    <a:pt x="1" y="74696"/>
                    <a:pt x="1" y="74515"/>
                  </a:cubicBezTo>
                  <a:cubicBezTo>
                    <a:pt x="1" y="69826"/>
                    <a:pt x="3824" y="66003"/>
                    <a:pt x="8513" y="66003"/>
                  </a:cubicBezTo>
                  <a:lnTo>
                    <a:pt x="66545" y="66003"/>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77"/>
            <p:cNvSpPr/>
            <p:nvPr/>
          </p:nvSpPr>
          <p:spPr>
            <a:xfrm>
              <a:off x="4044400" y="3708675"/>
              <a:ext cx="1663625" cy="425625"/>
            </a:xfrm>
            <a:custGeom>
              <a:avLst/>
              <a:gdLst/>
              <a:ahLst/>
              <a:cxnLst/>
              <a:rect l="l" t="t" r="r" b="b"/>
              <a:pathLst>
                <a:path w="66545" h="17025" fill="none" extrusionOk="0">
                  <a:moveTo>
                    <a:pt x="25104" y="17024"/>
                  </a:moveTo>
                  <a:lnTo>
                    <a:pt x="50026" y="17024"/>
                  </a:lnTo>
                  <a:lnTo>
                    <a:pt x="66545" y="17024"/>
                  </a:lnTo>
                  <a:lnTo>
                    <a:pt x="66545" y="0"/>
                  </a:lnTo>
                  <a:lnTo>
                    <a:pt x="50026" y="0"/>
                  </a:lnTo>
                  <a:lnTo>
                    <a:pt x="8513" y="0"/>
                  </a:lnTo>
                  <a:cubicBezTo>
                    <a:pt x="3788" y="0"/>
                    <a:pt x="1" y="3823"/>
                    <a:pt x="1" y="8512"/>
                  </a:cubicBezTo>
                  <a:cubicBezTo>
                    <a:pt x="1" y="13201"/>
                    <a:pt x="3824" y="17024"/>
                    <a:pt x="8513" y="17024"/>
                  </a:cubicBezTo>
                  <a:lnTo>
                    <a:pt x="12769" y="17024"/>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77"/>
            <p:cNvSpPr/>
            <p:nvPr/>
          </p:nvSpPr>
          <p:spPr>
            <a:xfrm>
              <a:off x="4363600" y="3939500"/>
              <a:ext cx="308400" cy="366100"/>
            </a:xfrm>
            <a:custGeom>
              <a:avLst/>
              <a:gdLst/>
              <a:ahLst/>
              <a:cxnLst/>
              <a:rect l="l" t="t" r="r" b="b"/>
              <a:pathLst>
                <a:path w="12336" h="14644" fill="none" extrusionOk="0">
                  <a:moveTo>
                    <a:pt x="12336" y="14644"/>
                  </a:moveTo>
                  <a:lnTo>
                    <a:pt x="6168" y="10749"/>
                  </a:lnTo>
                  <a:lnTo>
                    <a:pt x="1" y="14644"/>
                  </a:lnTo>
                  <a:lnTo>
                    <a:pt x="1" y="1"/>
                  </a:lnTo>
                  <a:lnTo>
                    <a:pt x="6168" y="1"/>
                  </a:lnTo>
                  <a:lnTo>
                    <a:pt x="12336" y="1"/>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77"/>
            <p:cNvSpPr/>
            <p:nvPr/>
          </p:nvSpPr>
          <p:spPr>
            <a:xfrm>
              <a:off x="4240975" y="3934100"/>
              <a:ext cx="1467050" cy="25"/>
            </a:xfrm>
            <a:custGeom>
              <a:avLst/>
              <a:gdLst/>
              <a:ahLst/>
              <a:cxnLst/>
              <a:rect l="l" t="t" r="r" b="b"/>
              <a:pathLst>
                <a:path w="58682" h="1" extrusionOk="0">
                  <a:moveTo>
                    <a:pt x="1" y="0"/>
                  </a:moveTo>
                  <a:lnTo>
                    <a:pt x="58682"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77"/>
            <p:cNvSpPr/>
            <p:nvPr/>
          </p:nvSpPr>
          <p:spPr>
            <a:xfrm>
              <a:off x="4240975" y="3934100"/>
              <a:ext cx="1467050" cy="25"/>
            </a:xfrm>
            <a:custGeom>
              <a:avLst/>
              <a:gdLst/>
              <a:ahLst/>
              <a:cxnLst/>
              <a:rect l="l" t="t" r="r" b="b"/>
              <a:pathLst>
                <a:path w="58682" h="1" fill="none" extrusionOk="0">
                  <a:moveTo>
                    <a:pt x="1" y="0"/>
                  </a:moveTo>
                  <a:lnTo>
                    <a:pt x="58682"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77"/>
            <p:cNvSpPr/>
            <p:nvPr/>
          </p:nvSpPr>
          <p:spPr>
            <a:xfrm>
              <a:off x="4240975" y="2078450"/>
              <a:ext cx="25" cy="1616725"/>
            </a:xfrm>
            <a:custGeom>
              <a:avLst/>
              <a:gdLst/>
              <a:ahLst/>
              <a:cxnLst/>
              <a:rect l="l" t="t" r="r" b="b"/>
              <a:pathLst>
                <a:path w="1" h="64669" extrusionOk="0">
                  <a:moveTo>
                    <a:pt x="1" y="64668"/>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77"/>
            <p:cNvSpPr/>
            <p:nvPr/>
          </p:nvSpPr>
          <p:spPr>
            <a:xfrm>
              <a:off x="4240975" y="2078450"/>
              <a:ext cx="25" cy="1616725"/>
            </a:xfrm>
            <a:custGeom>
              <a:avLst/>
              <a:gdLst/>
              <a:ahLst/>
              <a:cxnLst/>
              <a:rect l="l" t="t" r="r" b="b"/>
              <a:pathLst>
                <a:path w="1" h="64669" fill="none" extrusionOk="0">
                  <a:moveTo>
                    <a:pt x="1" y="64668"/>
                  </a:moveTo>
                  <a:lnTo>
                    <a:pt x="1"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77"/>
            <p:cNvSpPr/>
            <p:nvPr/>
          </p:nvSpPr>
          <p:spPr>
            <a:xfrm>
              <a:off x="4645825" y="2830425"/>
              <a:ext cx="656450" cy="25"/>
            </a:xfrm>
            <a:custGeom>
              <a:avLst/>
              <a:gdLst/>
              <a:ahLst/>
              <a:cxnLst/>
              <a:rect l="l" t="t" r="r" b="b"/>
              <a:pathLst>
                <a:path w="26258" h="1" fill="none" extrusionOk="0">
                  <a:moveTo>
                    <a:pt x="1" y="1"/>
                  </a:moveTo>
                  <a:lnTo>
                    <a:pt x="26258"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77"/>
            <p:cNvSpPr/>
            <p:nvPr/>
          </p:nvSpPr>
          <p:spPr>
            <a:xfrm>
              <a:off x="4722475" y="2623950"/>
              <a:ext cx="503150" cy="25"/>
            </a:xfrm>
            <a:custGeom>
              <a:avLst/>
              <a:gdLst/>
              <a:ahLst/>
              <a:cxnLst/>
              <a:rect l="l" t="t" r="r" b="b"/>
              <a:pathLst>
                <a:path w="20126" h="1" fill="none" extrusionOk="0">
                  <a:moveTo>
                    <a:pt x="0" y="1"/>
                  </a:moveTo>
                  <a:lnTo>
                    <a:pt x="20126"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7" name="Google Shape;1157;p77"/>
          <p:cNvSpPr txBox="1">
            <a:spLocks noGrp="1"/>
          </p:cNvSpPr>
          <p:nvPr>
            <p:ph type="subTitle" idx="1"/>
          </p:nvPr>
        </p:nvSpPr>
        <p:spPr>
          <a:xfrm>
            <a:off x="1619000" y="1808975"/>
            <a:ext cx="5071800" cy="27258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Homework–Purple">
  <p:cSld name="CUSTOM_6_1_2_1_1_1">
    <p:spTree>
      <p:nvGrpSpPr>
        <p:cNvPr id="1" name="Shape 1158"/>
        <p:cNvGrpSpPr/>
        <p:nvPr/>
      </p:nvGrpSpPr>
      <p:grpSpPr>
        <a:xfrm>
          <a:off x="0" y="0"/>
          <a:ext cx="0" cy="0"/>
          <a:chOff x="0" y="0"/>
          <a:chExt cx="0" cy="0"/>
        </a:xfrm>
      </p:grpSpPr>
      <p:sp>
        <p:nvSpPr>
          <p:cNvPr id="1159" name="Google Shape;1159;p78"/>
          <p:cNvSpPr/>
          <p:nvPr/>
        </p:nvSpPr>
        <p:spPr>
          <a:xfrm>
            <a:off x="6426148" y="30562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78"/>
          <p:cNvSpPr txBox="1"/>
          <p:nvPr/>
        </p:nvSpPr>
        <p:spPr>
          <a:xfrm>
            <a:off x="342900" y="571500"/>
            <a:ext cx="71490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a:solidFill>
                  <a:schemeClr val="accent5"/>
                </a:solidFill>
                <a:latin typeface="Poppins SemiBold"/>
                <a:ea typeface="Poppins SemiBold"/>
                <a:cs typeface="Poppins SemiBold"/>
                <a:sym typeface="Poppins SemiBold"/>
              </a:rPr>
              <a:t>WITHIN THE NEXT 7 DAYS</a:t>
            </a:r>
            <a:endParaRPr>
              <a:solidFill>
                <a:schemeClr val="accent5"/>
              </a:solidFill>
              <a:latin typeface="Poppins SemiBold"/>
              <a:ea typeface="Poppins SemiBold"/>
              <a:cs typeface="Poppins SemiBold"/>
              <a:sym typeface="Poppins SemiBold"/>
            </a:endParaRPr>
          </a:p>
          <a:p>
            <a:pPr marL="0" lvl="0" indent="0" algn="l" rtl="0">
              <a:spcBef>
                <a:spcPts val="0"/>
              </a:spcBef>
              <a:spcAft>
                <a:spcPts val="0"/>
              </a:spcAft>
              <a:buNone/>
            </a:pPr>
            <a:r>
              <a:rPr lang="en" sz="4000">
                <a:latin typeface="Poppins SemiBold"/>
                <a:ea typeface="Poppins SemiBold"/>
                <a:cs typeface="Poppins SemiBold"/>
                <a:sym typeface="Poppins SemiBold"/>
              </a:rPr>
              <a:t>Homework</a:t>
            </a:r>
            <a:endParaRPr sz="4000">
              <a:latin typeface="Poppins SemiBold"/>
              <a:ea typeface="Poppins SemiBold"/>
              <a:cs typeface="Poppins SemiBold"/>
              <a:sym typeface="Poppins SemiBold"/>
            </a:endParaRPr>
          </a:p>
        </p:txBody>
      </p:sp>
      <p:grpSp>
        <p:nvGrpSpPr>
          <p:cNvPr id="1161" name="Google Shape;1161;p78"/>
          <p:cNvGrpSpPr/>
          <p:nvPr/>
        </p:nvGrpSpPr>
        <p:grpSpPr>
          <a:xfrm>
            <a:off x="7092580" y="406586"/>
            <a:ext cx="1597244" cy="1485745"/>
            <a:chOff x="2078750" y="1137975"/>
            <a:chExt cx="3629275" cy="3375925"/>
          </a:xfrm>
        </p:grpSpPr>
        <p:sp>
          <p:nvSpPr>
            <p:cNvPr id="1162" name="Google Shape;1162;p78"/>
            <p:cNvSpPr/>
            <p:nvPr/>
          </p:nvSpPr>
          <p:spPr>
            <a:xfrm>
              <a:off x="2562950" y="3632025"/>
              <a:ext cx="508575" cy="25"/>
            </a:xfrm>
            <a:custGeom>
              <a:avLst/>
              <a:gdLst/>
              <a:ahLst/>
              <a:cxnLst/>
              <a:rect l="l" t="t" r="r" b="b"/>
              <a:pathLst>
                <a:path w="20343" h="1" fill="none" extrusionOk="0">
                  <a:moveTo>
                    <a:pt x="1" y="1"/>
                  </a:moveTo>
                  <a:lnTo>
                    <a:pt x="20343"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78"/>
            <p:cNvSpPr/>
            <p:nvPr/>
          </p:nvSpPr>
          <p:spPr>
            <a:xfrm>
              <a:off x="2553050" y="3852050"/>
              <a:ext cx="1207350" cy="25"/>
            </a:xfrm>
            <a:custGeom>
              <a:avLst/>
              <a:gdLst/>
              <a:ahLst/>
              <a:cxnLst/>
              <a:rect l="l" t="t" r="r" b="b"/>
              <a:pathLst>
                <a:path w="48294" h="1" fill="none" extrusionOk="0">
                  <a:moveTo>
                    <a:pt x="0" y="0"/>
                  </a:moveTo>
                  <a:lnTo>
                    <a:pt x="48294"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78"/>
            <p:cNvSpPr/>
            <p:nvPr/>
          </p:nvSpPr>
          <p:spPr>
            <a:xfrm>
              <a:off x="2553050" y="4072950"/>
              <a:ext cx="1207350" cy="25"/>
            </a:xfrm>
            <a:custGeom>
              <a:avLst/>
              <a:gdLst/>
              <a:ahLst/>
              <a:cxnLst/>
              <a:rect l="l" t="t" r="r" b="b"/>
              <a:pathLst>
                <a:path w="48294" h="1" fill="none" extrusionOk="0">
                  <a:moveTo>
                    <a:pt x="0" y="0"/>
                  </a:moveTo>
                  <a:lnTo>
                    <a:pt x="48294"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78"/>
            <p:cNvSpPr/>
            <p:nvPr/>
          </p:nvSpPr>
          <p:spPr>
            <a:xfrm>
              <a:off x="2553050" y="4292950"/>
              <a:ext cx="1207350" cy="25"/>
            </a:xfrm>
            <a:custGeom>
              <a:avLst/>
              <a:gdLst/>
              <a:ahLst/>
              <a:cxnLst/>
              <a:rect l="l" t="t" r="r" b="b"/>
              <a:pathLst>
                <a:path w="48294" h="1" fill="none" extrusionOk="0">
                  <a:moveTo>
                    <a:pt x="0" y="1"/>
                  </a:moveTo>
                  <a:lnTo>
                    <a:pt x="48294"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78"/>
            <p:cNvSpPr/>
            <p:nvPr/>
          </p:nvSpPr>
          <p:spPr>
            <a:xfrm>
              <a:off x="2553050" y="4513875"/>
              <a:ext cx="781775" cy="25"/>
            </a:xfrm>
            <a:custGeom>
              <a:avLst/>
              <a:gdLst/>
              <a:ahLst/>
              <a:cxnLst/>
              <a:rect l="l" t="t" r="r" b="b"/>
              <a:pathLst>
                <a:path w="31271" h="1" fill="none" extrusionOk="0">
                  <a:moveTo>
                    <a:pt x="0" y="0"/>
                  </a:moveTo>
                  <a:lnTo>
                    <a:pt x="31270"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78"/>
            <p:cNvSpPr/>
            <p:nvPr/>
          </p:nvSpPr>
          <p:spPr>
            <a:xfrm>
              <a:off x="2078750" y="1534725"/>
              <a:ext cx="1079350" cy="1854775"/>
            </a:xfrm>
            <a:custGeom>
              <a:avLst/>
              <a:gdLst/>
              <a:ahLst/>
              <a:cxnLst/>
              <a:rect l="l" t="t" r="r" b="b"/>
              <a:pathLst>
                <a:path w="43174" h="74191" fill="none" extrusionOk="0">
                  <a:moveTo>
                    <a:pt x="36140" y="1"/>
                  </a:moveTo>
                  <a:lnTo>
                    <a:pt x="1" y="1"/>
                  </a:lnTo>
                  <a:lnTo>
                    <a:pt x="1" y="67121"/>
                  </a:lnTo>
                  <a:lnTo>
                    <a:pt x="36104" y="67121"/>
                  </a:lnTo>
                  <a:cubicBezTo>
                    <a:pt x="40035" y="67121"/>
                    <a:pt x="43173" y="70259"/>
                    <a:pt x="43173" y="74191"/>
                  </a:cubicBezTo>
                  <a:lnTo>
                    <a:pt x="43173" y="7034"/>
                  </a:lnTo>
                  <a:cubicBezTo>
                    <a:pt x="43173" y="3138"/>
                    <a:pt x="40035" y="1"/>
                    <a:pt x="36140" y="1"/>
                  </a:cubicBez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78"/>
            <p:cNvSpPr/>
            <p:nvPr/>
          </p:nvSpPr>
          <p:spPr>
            <a:xfrm>
              <a:off x="3867675" y="1534725"/>
              <a:ext cx="361600" cy="350775"/>
            </a:xfrm>
            <a:custGeom>
              <a:avLst/>
              <a:gdLst/>
              <a:ahLst/>
              <a:cxnLst/>
              <a:rect l="l" t="t" r="r" b="b"/>
              <a:pathLst>
                <a:path w="14464" h="14031" fill="none" extrusionOk="0">
                  <a:moveTo>
                    <a:pt x="1" y="1"/>
                  </a:moveTo>
                  <a:lnTo>
                    <a:pt x="14464" y="1"/>
                  </a:lnTo>
                  <a:lnTo>
                    <a:pt x="14464" y="1403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78"/>
            <p:cNvSpPr/>
            <p:nvPr/>
          </p:nvSpPr>
          <p:spPr>
            <a:xfrm>
              <a:off x="3149050" y="1532925"/>
              <a:ext cx="511275" cy="1856575"/>
            </a:xfrm>
            <a:custGeom>
              <a:avLst/>
              <a:gdLst/>
              <a:ahLst/>
              <a:cxnLst/>
              <a:rect l="l" t="t" r="r" b="b"/>
              <a:pathLst>
                <a:path w="20451" h="74263" fill="none" extrusionOk="0">
                  <a:moveTo>
                    <a:pt x="20450" y="67193"/>
                  </a:moveTo>
                  <a:lnTo>
                    <a:pt x="7106" y="67193"/>
                  </a:lnTo>
                  <a:cubicBezTo>
                    <a:pt x="3174" y="67193"/>
                    <a:pt x="0" y="70331"/>
                    <a:pt x="0" y="74263"/>
                  </a:cubicBezTo>
                  <a:lnTo>
                    <a:pt x="0" y="7106"/>
                  </a:lnTo>
                  <a:cubicBezTo>
                    <a:pt x="0" y="3174"/>
                    <a:pt x="3174" y="0"/>
                    <a:pt x="7106" y="0"/>
                  </a:cubicBezTo>
                  <a:lnTo>
                    <a:pt x="15112"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78"/>
            <p:cNvSpPr/>
            <p:nvPr/>
          </p:nvSpPr>
          <p:spPr>
            <a:xfrm>
              <a:off x="3734225" y="3212750"/>
              <a:ext cx="171350" cy="25"/>
            </a:xfrm>
            <a:custGeom>
              <a:avLst/>
              <a:gdLst/>
              <a:ahLst/>
              <a:cxnLst/>
              <a:rect l="l" t="t" r="r" b="b"/>
              <a:pathLst>
                <a:path w="6854" h="1" fill="none" extrusionOk="0">
                  <a:moveTo>
                    <a:pt x="6854" y="0"/>
                  </a:moveTo>
                  <a:lnTo>
                    <a:pt x="1"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78"/>
            <p:cNvSpPr/>
            <p:nvPr/>
          </p:nvSpPr>
          <p:spPr>
            <a:xfrm>
              <a:off x="2259100" y="1766450"/>
              <a:ext cx="420200" cy="25"/>
            </a:xfrm>
            <a:custGeom>
              <a:avLst/>
              <a:gdLst/>
              <a:ahLst/>
              <a:cxnLst/>
              <a:rect l="l" t="t" r="r" b="b"/>
              <a:pathLst>
                <a:path w="16808" h="1" fill="none" extrusionOk="0">
                  <a:moveTo>
                    <a:pt x="0" y="1"/>
                  </a:moveTo>
                  <a:lnTo>
                    <a:pt x="16807"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78"/>
            <p:cNvSpPr/>
            <p:nvPr/>
          </p:nvSpPr>
          <p:spPr>
            <a:xfrm>
              <a:off x="2259100" y="2039675"/>
              <a:ext cx="707825" cy="25"/>
            </a:xfrm>
            <a:custGeom>
              <a:avLst/>
              <a:gdLst/>
              <a:ahLst/>
              <a:cxnLst/>
              <a:rect l="l" t="t" r="r" b="b"/>
              <a:pathLst>
                <a:path w="28313" h="1" fill="none" extrusionOk="0">
                  <a:moveTo>
                    <a:pt x="0" y="0"/>
                  </a:moveTo>
                  <a:lnTo>
                    <a:pt x="28313"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78"/>
            <p:cNvSpPr/>
            <p:nvPr/>
          </p:nvSpPr>
          <p:spPr>
            <a:xfrm>
              <a:off x="2259100" y="2239850"/>
              <a:ext cx="707825" cy="25"/>
            </a:xfrm>
            <a:custGeom>
              <a:avLst/>
              <a:gdLst/>
              <a:ahLst/>
              <a:cxnLst/>
              <a:rect l="l" t="t" r="r" b="b"/>
              <a:pathLst>
                <a:path w="28313" h="1" fill="none" extrusionOk="0">
                  <a:moveTo>
                    <a:pt x="0" y="0"/>
                  </a:moveTo>
                  <a:lnTo>
                    <a:pt x="28313"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78"/>
            <p:cNvSpPr/>
            <p:nvPr/>
          </p:nvSpPr>
          <p:spPr>
            <a:xfrm>
              <a:off x="2259100" y="2440000"/>
              <a:ext cx="504950" cy="25"/>
            </a:xfrm>
            <a:custGeom>
              <a:avLst/>
              <a:gdLst/>
              <a:ahLst/>
              <a:cxnLst/>
              <a:rect l="l" t="t" r="r" b="b"/>
              <a:pathLst>
                <a:path w="20198" h="1" fill="none" extrusionOk="0">
                  <a:moveTo>
                    <a:pt x="0" y="1"/>
                  </a:moveTo>
                  <a:lnTo>
                    <a:pt x="20198"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78"/>
            <p:cNvSpPr/>
            <p:nvPr/>
          </p:nvSpPr>
          <p:spPr>
            <a:xfrm>
              <a:off x="3585450" y="2990925"/>
              <a:ext cx="223650" cy="321925"/>
            </a:xfrm>
            <a:custGeom>
              <a:avLst/>
              <a:gdLst/>
              <a:ahLst/>
              <a:cxnLst/>
              <a:rect l="l" t="t" r="r" b="b"/>
              <a:pathLst>
                <a:path w="8946" h="12877" fill="none" extrusionOk="0">
                  <a:moveTo>
                    <a:pt x="4473" y="1"/>
                  </a:moveTo>
                  <a:cubicBezTo>
                    <a:pt x="2886" y="1"/>
                    <a:pt x="1371" y="217"/>
                    <a:pt x="1" y="650"/>
                  </a:cubicBezTo>
                  <a:lnTo>
                    <a:pt x="4473" y="12877"/>
                  </a:lnTo>
                  <a:lnTo>
                    <a:pt x="8945" y="650"/>
                  </a:lnTo>
                  <a:cubicBezTo>
                    <a:pt x="7539" y="217"/>
                    <a:pt x="6060" y="1"/>
                    <a:pt x="4473" y="1"/>
                  </a:cubicBez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78"/>
            <p:cNvSpPr/>
            <p:nvPr/>
          </p:nvSpPr>
          <p:spPr>
            <a:xfrm>
              <a:off x="3571025" y="1137975"/>
              <a:ext cx="251600" cy="172250"/>
            </a:xfrm>
            <a:custGeom>
              <a:avLst/>
              <a:gdLst/>
              <a:ahLst/>
              <a:cxnLst/>
              <a:rect l="l" t="t" r="r" b="b"/>
              <a:pathLst>
                <a:path w="10064" h="6890" fill="none" extrusionOk="0">
                  <a:moveTo>
                    <a:pt x="1" y="1"/>
                  </a:moveTo>
                  <a:lnTo>
                    <a:pt x="10063" y="1"/>
                  </a:lnTo>
                  <a:lnTo>
                    <a:pt x="10063" y="6890"/>
                  </a:lnTo>
                  <a:lnTo>
                    <a:pt x="1" y="6890"/>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78"/>
            <p:cNvSpPr/>
            <p:nvPr/>
          </p:nvSpPr>
          <p:spPr>
            <a:xfrm>
              <a:off x="3525950" y="1318325"/>
              <a:ext cx="341750" cy="1669925"/>
            </a:xfrm>
            <a:custGeom>
              <a:avLst/>
              <a:gdLst/>
              <a:ahLst/>
              <a:cxnLst/>
              <a:rect l="l" t="t" r="r" b="b"/>
              <a:pathLst>
                <a:path w="13670" h="66797" fill="none" extrusionOk="0">
                  <a:moveTo>
                    <a:pt x="0" y="0"/>
                  </a:moveTo>
                  <a:lnTo>
                    <a:pt x="0" y="41333"/>
                  </a:lnTo>
                  <a:lnTo>
                    <a:pt x="0" y="53235"/>
                  </a:lnTo>
                  <a:lnTo>
                    <a:pt x="0" y="66797"/>
                  </a:lnTo>
                  <a:lnTo>
                    <a:pt x="13670" y="66797"/>
                  </a:lnTo>
                  <a:lnTo>
                    <a:pt x="13670" y="52370"/>
                  </a:lnTo>
                  <a:lnTo>
                    <a:pt x="13670" y="41333"/>
                  </a:lnTo>
                  <a:lnTo>
                    <a:pt x="13670" y="0"/>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78"/>
            <p:cNvSpPr/>
            <p:nvPr/>
          </p:nvSpPr>
          <p:spPr>
            <a:xfrm>
              <a:off x="4044400" y="2058600"/>
              <a:ext cx="1663625" cy="1875525"/>
            </a:xfrm>
            <a:custGeom>
              <a:avLst/>
              <a:gdLst/>
              <a:ahLst/>
              <a:cxnLst/>
              <a:rect l="l" t="t" r="r" b="b"/>
              <a:pathLst>
                <a:path w="66545" h="75021" fill="none" extrusionOk="0">
                  <a:moveTo>
                    <a:pt x="66545" y="1"/>
                  </a:moveTo>
                  <a:lnTo>
                    <a:pt x="8513" y="1"/>
                  </a:lnTo>
                  <a:cubicBezTo>
                    <a:pt x="3860" y="1"/>
                    <a:pt x="73" y="3752"/>
                    <a:pt x="1" y="8332"/>
                  </a:cubicBezTo>
                  <a:lnTo>
                    <a:pt x="1" y="8332"/>
                  </a:lnTo>
                  <a:lnTo>
                    <a:pt x="1" y="75020"/>
                  </a:lnTo>
                  <a:lnTo>
                    <a:pt x="37" y="75020"/>
                  </a:lnTo>
                  <a:cubicBezTo>
                    <a:pt x="37" y="74840"/>
                    <a:pt x="1" y="74696"/>
                    <a:pt x="1" y="74515"/>
                  </a:cubicBezTo>
                  <a:cubicBezTo>
                    <a:pt x="1" y="69826"/>
                    <a:pt x="3824" y="66003"/>
                    <a:pt x="8513" y="66003"/>
                  </a:cubicBezTo>
                  <a:lnTo>
                    <a:pt x="66545" y="66003"/>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78"/>
            <p:cNvSpPr/>
            <p:nvPr/>
          </p:nvSpPr>
          <p:spPr>
            <a:xfrm>
              <a:off x="4044400" y="3708675"/>
              <a:ext cx="1663625" cy="425625"/>
            </a:xfrm>
            <a:custGeom>
              <a:avLst/>
              <a:gdLst/>
              <a:ahLst/>
              <a:cxnLst/>
              <a:rect l="l" t="t" r="r" b="b"/>
              <a:pathLst>
                <a:path w="66545" h="17025" fill="none" extrusionOk="0">
                  <a:moveTo>
                    <a:pt x="25104" y="17024"/>
                  </a:moveTo>
                  <a:lnTo>
                    <a:pt x="50026" y="17024"/>
                  </a:lnTo>
                  <a:lnTo>
                    <a:pt x="66545" y="17024"/>
                  </a:lnTo>
                  <a:lnTo>
                    <a:pt x="66545" y="0"/>
                  </a:lnTo>
                  <a:lnTo>
                    <a:pt x="50026" y="0"/>
                  </a:lnTo>
                  <a:lnTo>
                    <a:pt x="8513" y="0"/>
                  </a:lnTo>
                  <a:cubicBezTo>
                    <a:pt x="3788" y="0"/>
                    <a:pt x="1" y="3823"/>
                    <a:pt x="1" y="8512"/>
                  </a:cubicBezTo>
                  <a:cubicBezTo>
                    <a:pt x="1" y="13201"/>
                    <a:pt x="3824" y="17024"/>
                    <a:pt x="8513" y="17024"/>
                  </a:cubicBezTo>
                  <a:lnTo>
                    <a:pt x="12769" y="17024"/>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78"/>
            <p:cNvSpPr/>
            <p:nvPr/>
          </p:nvSpPr>
          <p:spPr>
            <a:xfrm>
              <a:off x="4363600" y="3939500"/>
              <a:ext cx="308400" cy="366100"/>
            </a:xfrm>
            <a:custGeom>
              <a:avLst/>
              <a:gdLst/>
              <a:ahLst/>
              <a:cxnLst/>
              <a:rect l="l" t="t" r="r" b="b"/>
              <a:pathLst>
                <a:path w="12336" h="14644" fill="none" extrusionOk="0">
                  <a:moveTo>
                    <a:pt x="12336" y="14644"/>
                  </a:moveTo>
                  <a:lnTo>
                    <a:pt x="6168" y="10749"/>
                  </a:lnTo>
                  <a:lnTo>
                    <a:pt x="1" y="14644"/>
                  </a:lnTo>
                  <a:lnTo>
                    <a:pt x="1" y="1"/>
                  </a:lnTo>
                  <a:lnTo>
                    <a:pt x="6168" y="1"/>
                  </a:lnTo>
                  <a:lnTo>
                    <a:pt x="12336" y="1"/>
                  </a:lnTo>
                  <a:close/>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78"/>
            <p:cNvSpPr/>
            <p:nvPr/>
          </p:nvSpPr>
          <p:spPr>
            <a:xfrm>
              <a:off x="4240975" y="3934100"/>
              <a:ext cx="1467050" cy="25"/>
            </a:xfrm>
            <a:custGeom>
              <a:avLst/>
              <a:gdLst/>
              <a:ahLst/>
              <a:cxnLst/>
              <a:rect l="l" t="t" r="r" b="b"/>
              <a:pathLst>
                <a:path w="58682" h="1" extrusionOk="0">
                  <a:moveTo>
                    <a:pt x="1" y="0"/>
                  </a:moveTo>
                  <a:lnTo>
                    <a:pt x="58682"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78"/>
            <p:cNvSpPr/>
            <p:nvPr/>
          </p:nvSpPr>
          <p:spPr>
            <a:xfrm>
              <a:off x="4240975" y="3934100"/>
              <a:ext cx="1467050" cy="25"/>
            </a:xfrm>
            <a:custGeom>
              <a:avLst/>
              <a:gdLst/>
              <a:ahLst/>
              <a:cxnLst/>
              <a:rect l="l" t="t" r="r" b="b"/>
              <a:pathLst>
                <a:path w="58682" h="1" fill="none" extrusionOk="0">
                  <a:moveTo>
                    <a:pt x="1" y="0"/>
                  </a:moveTo>
                  <a:lnTo>
                    <a:pt x="58682"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78"/>
            <p:cNvSpPr/>
            <p:nvPr/>
          </p:nvSpPr>
          <p:spPr>
            <a:xfrm>
              <a:off x="4240975" y="2078450"/>
              <a:ext cx="25" cy="1616725"/>
            </a:xfrm>
            <a:custGeom>
              <a:avLst/>
              <a:gdLst/>
              <a:ahLst/>
              <a:cxnLst/>
              <a:rect l="l" t="t" r="r" b="b"/>
              <a:pathLst>
                <a:path w="1" h="64669" extrusionOk="0">
                  <a:moveTo>
                    <a:pt x="1" y="64668"/>
                  </a:moveTo>
                  <a:lnTo>
                    <a:pt x="1"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78"/>
            <p:cNvSpPr/>
            <p:nvPr/>
          </p:nvSpPr>
          <p:spPr>
            <a:xfrm>
              <a:off x="4240975" y="2078450"/>
              <a:ext cx="25" cy="1616725"/>
            </a:xfrm>
            <a:custGeom>
              <a:avLst/>
              <a:gdLst/>
              <a:ahLst/>
              <a:cxnLst/>
              <a:rect l="l" t="t" r="r" b="b"/>
              <a:pathLst>
                <a:path w="1" h="64669" fill="none" extrusionOk="0">
                  <a:moveTo>
                    <a:pt x="1" y="64668"/>
                  </a:moveTo>
                  <a:lnTo>
                    <a:pt x="1" y="0"/>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78"/>
            <p:cNvSpPr/>
            <p:nvPr/>
          </p:nvSpPr>
          <p:spPr>
            <a:xfrm>
              <a:off x="4645825" y="2830425"/>
              <a:ext cx="656450" cy="25"/>
            </a:xfrm>
            <a:custGeom>
              <a:avLst/>
              <a:gdLst/>
              <a:ahLst/>
              <a:cxnLst/>
              <a:rect l="l" t="t" r="r" b="b"/>
              <a:pathLst>
                <a:path w="26258" h="1" fill="none" extrusionOk="0">
                  <a:moveTo>
                    <a:pt x="1" y="1"/>
                  </a:moveTo>
                  <a:lnTo>
                    <a:pt x="26258"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78"/>
            <p:cNvSpPr/>
            <p:nvPr/>
          </p:nvSpPr>
          <p:spPr>
            <a:xfrm>
              <a:off x="4722475" y="2623950"/>
              <a:ext cx="503150" cy="25"/>
            </a:xfrm>
            <a:custGeom>
              <a:avLst/>
              <a:gdLst/>
              <a:ahLst/>
              <a:cxnLst/>
              <a:rect l="l" t="t" r="r" b="b"/>
              <a:pathLst>
                <a:path w="20126" h="1" fill="none" extrusionOk="0">
                  <a:moveTo>
                    <a:pt x="0" y="1"/>
                  </a:moveTo>
                  <a:lnTo>
                    <a:pt x="20126"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7" name="Google Shape;1187;p78"/>
          <p:cNvSpPr txBox="1">
            <a:spLocks noGrp="1"/>
          </p:cNvSpPr>
          <p:nvPr>
            <p:ph type="subTitle" idx="1"/>
          </p:nvPr>
        </p:nvSpPr>
        <p:spPr>
          <a:xfrm>
            <a:off x="1619000" y="1808975"/>
            <a:ext cx="5071800" cy="27258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ongrats">
  <p:cSld name="CUSTOM_6_1_1">
    <p:spTree>
      <p:nvGrpSpPr>
        <p:cNvPr id="1" name="Shape 1188"/>
        <p:cNvGrpSpPr/>
        <p:nvPr/>
      </p:nvGrpSpPr>
      <p:grpSpPr>
        <a:xfrm>
          <a:off x="0" y="0"/>
          <a:ext cx="0" cy="0"/>
          <a:chOff x="0" y="0"/>
          <a:chExt cx="0" cy="0"/>
        </a:xfrm>
      </p:grpSpPr>
      <p:sp>
        <p:nvSpPr>
          <p:cNvPr id="1189" name="Google Shape;1189;p79"/>
          <p:cNvSpPr txBox="1"/>
          <p:nvPr/>
        </p:nvSpPr>
        <p:spPr>
          <a:xfrm>
            <a:off x="342900" y="571500"/>
            <a:ext cx="71490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4000">
                <a:latin typeface="Poppins SemiBold"/>
                <a:ea typeface="Poppins SemiBold"/>
                <a:cs typeface="Poppins SemiBold"/>
                <a:sym typeface="Poppins SemiBold"/>
              </a:rPr>
              <a:t>Congrats!</a:t>
            </a:r>
            <a:endParaRPr sz="4000">
              <a:latin typeface="Poppins SemiBold"/>
              <a:ea typeface="Poppins SemiBold"/>
              <a:cs typeface="Poppins SemiBold"/>
              <a:sym typeface="Poppins SemiBold"/>
            </a:endParaRPr>
          </a:p>
        </p:txBody>
      </p:sp>
      <p:sp>
        <p:nvSpPr>
          <p:cNvPr id="1190" name="Google Shape;1190;p79"/>
          <p:cNvSpPr txBox="1">
            <a:spLocks noGrp="1"/>
          </p:cNvSpPr>
          <p:nvPr>
            <p:ph type="subTitle" idx="1"/>
          </p:nvPr>
        </p:nvSpPr>
        <p:spPr>
          <a:xfrm>
            <a:off x="1028700" y="1480200"/>
            <a:ext cx="7543800" cy="6309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1191" name="Google Shape;1191;p79"/>
          <p:cNvSpPr txBox="1">
            <a:spLocks noGrp="1"/>
          </p:cNvSpPr>
          <p:nvPr>
            <p:ph type="body" idx="2"/>
          </p:nvPr>
        </p:nvSpPr>
        <p:spPr>
          <a:xfrm>
            <a:off x="1040775" y="2317500"/>
            <a:ext cx="5674800" cy="2222100"/>
          </a:xfrm>
          <a:prstGeom prst="rect">
            <a:avLst/>
          </a:prstGeom>
        </p:spPr>
        <p:txBody>
          <a:bodyPr spcFirstLastPara="1" wrap="square" lIns="0" tIns="0" rIns="0" bIns="0" anchor="t" anchorCtr="0">
            <a:noAutofit/>
          </a:bodyPr>
          <a:lstStyle>
            <a:lvl1pPr marL="457200" lvl="0" indent="-304800" rtl="0">
              <a:spcBef>
                <a:spcPts val="0"/>
              </a:spcBef>
              <a:spcAft>
                <a:spcPts val="0"/>
              </a:spcAft>
              <a:buSzPts val="1200"/>
              <a:buChar char="●"/>
              <a:defRPr/>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Feedback">
  <p:cSld name="CUSTOM_2">
    <p:spTree>
      <p:nvGrpSpPr>
        <p:cNvPr id="1" name="Shape 1192"/>
        <p:cNvGrpSpPr/>
        <p:nvPr/>
      </p:nvGrpSpPr>
      <p:grpSpPr>
        <a:xfrm>
          <a:off x="0" y="0"/>
          <a:ext cx="0" cy="0"/>
          <a:chOff x="0" y="0"/>
          <a:chExt cx="0" cy="0"/>
        </a:xfrm>
      </p:grpSpPr>
      <p:grpSp>
        <p:nvGrpSpPr>
          <p:cNvPr id="1193" name="Google Shape;1193;p80"/>
          <p:cNvGrpSpPr/>
          <p:nvPr/>
        </p:nvGrpSpPr>
        <p:grpSpPr>
          <a:xfrm>
            <a:off x="1028710" y="1468087"/>
            <a:ext cx="2499986" cy="2359741"/>
            <a:chOff x="1142825" y="332800"/>
            <a:chExt cx="5336150" cy="5036800"/>
          </a:xfrm>
        </p:grpSpPr>
        <p:sp>
          <p:nvSpPr>
            <p:cNvPr id="1194" name="Google Shape;1194;p80"/>
            <p:cNvSpPr/>
            <p:nvPr/>
          </p:nvSpPr>
          <p:spPr>
            <a:xfrm>
              <a:off x="1142825" y="332800"/>
              <a:ext cx="4837500" cy="4836625"/>
            </a:xfrm>
            <a:custGeom>
              <a:avLst/>
              <a:gdLst/>
              <a:ahLst/>
              <a:cxnLst/>
              <a:rect l="l" t="t" r="r" b="b"/>
              <a:pathLst>
                <a:path w="193500" h="193465" extrusionOk="0">
                  <a:moveTo>
                    <a:pt x="96768" y="0"/>
                  </a:moveTo>
                  <a:cubicBezTo>
                    <a:pt x="43353" y="0"/>
                    <a:pt x="0" y="43281"/>
                    <a:pt x="0" y="96696"/>
                  </a:cubicBezTo>
                  <a:cubicBezTo>
                    <a:pt x="0" y="150148"/>
                    <a:pt x="43353" y="193464"/>
                    <a:pt x="96768" y="193464"/>
                  </a:cubicBezTo>
                  <a:cubicBezTo>
                    <a:pt x="150183" y="193464"/>
                    <a:pt x="193500" y="150148"/>
                    <a:pt x="193500" y="96696"/>
                  </a:cubicBezTo>
                  <a:cubicBezTo>
                    <a:pt x="193500" y="43281"/>
                    <a:pt x="150183" y="0"/>
                    <a:pt x="96768" y="0"/>
                  </a:cubicBezTo>
                  <a:close/>
                </a:path>
              </a:pathLst>
            </a:custGeom>
            <a:solidFill>
              <a:srgbClr val="59C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80"/>
            <p:cNvSpPr/>
            <p:nvPr/>
          </p:nvSpPr>
          <p:spPr>
            <a:xfrm>
              <a:off x="3440300" y="486075"/>
              <a:ext cx="3038675" cy="2430950"/>
            </a:xfrm>
            <a:custGeom>
              <a:avLst/>
              <a:gdLst/>
              <a:ahLst/>
              <a:cxnLst/>
              <a:rect l="l" t="t" r="r" b="b"/>
              <a:pathLst>
                <a:path w="121547" h="97238" fill="none" extrusionOk="0">
                  <a:moveTo>
                    <a:pt x="0" y="59006"/>
                  </a:moveTo>
                  <a:lnTo>
                    <a:pt x="38628" y="97237"/>
                  </a:lnTo>
                  <a:lnTo>
                    <a:pt x="121546" y="15185"/>
                  </a:lnTo>
                  <a:lnTo>
                    <a:pt x="106218" y="0"/>
                  </a:lnTo>
                  <a:lnTo>
                    <a:pt x="38015" y="67482"/>
                  </a:lnTo>
                  <a:lnTo>
                    <a:pt x="14571" y="4429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80"/>
            <p:cNvSpPr/>
            <p:nvPr/>
          </p:nvSpPr>
          <p:spPr>
            <a:xfrm>
              <a:off x="1174375" y="363450"/>
              <a:ext cx="1846650" cy="1870100"/>
            </a:xfrm>
            <a:custGeom>
              <a:avLst/>
              <a:gdLst/>
              <a:ahLst/>
              <a:cxnLst/>
              <a:rect l="l" t="t" r="r" b="b"/>
              <a:pathLst>
                <a:path w="73866" h="74804" fill="none" extrusionOk="0">
                  <a:moveTo>
                    <a:pt x="0" y="37402"/>
                  </a:moveTo>
                  <a:cubicBezTo>
                    <a:pt x="0" y="36536"/>
                    <a:pt x="73" y="35707"/>
                    <a:pt x="109" y="34877"/>
                  </a:cubicBezTo>
                  <a:moveTo>
                    <a:pt x="36933" y="0"/>
                  </a:moveTo>
                  <a:cubicBezTo>
                    <a:pt x="57311" y="0"/>
                    <a:pt x="73866" y="16735"/>
                    <a:pt x="73866" y="37366"/>
                  </a:cubicBezTo>
                  <a:cubicBezTo>
                    <a:pt x="73866" y="46599"/>
                    <a:pt x="70584" y="55039"/>
                    <a:pt x="65065" y="61531"/>
                  </a:cubicBezTo>
                  <a:lnTo>
                    <a:pt x="68816" y="73108"/>
                  </a:lnTo>
                  <a:lnTo>
                    <a:pt x="58032" y="68023"/>
                  </a:lnTo>
                  <a:cubicBezTo>
                    <a:pt x="52045" y="72315"/>
                    <a:pt x="44796" y="74804"/>
                    <a:pt x="36933" y="74804"/>
                  </a:cubicBezTo>
                  <a:cubicBezTo>
                    <a:pt x="16555" y="74804"/>
                    <a:pt x="0" y="58068"/>
                    <a:pt x="0" y="37402"/>
                  </a:cubicBezTo>
                  <a:moveTo>
                    <a:pt x="49160" y="37871"/>
                  </a:moveTo>
                  <a:lnTo>
                    <a:pt x="40287" y="43064"/>
                  </a:lnTo>
                  <a:lnTo>
                    <a:pt x="31379" y="48222"/>
                  </a:lnTo>
                  <a:lnTo>
                    <a:pt x="31379" y="37871"/>
                  </a:lnTo>
                  <a:lnTo>
                    <a:pt x="31379" y="27447"/>
                  </a:lnTo>
                  <a:lnTo>
                    <a:pt x="40287" y="32677"/>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80"/>
            <p:cNvSpPr/>
            <p:nvPr/>
          </p:nvSpPr>
          <p:spPr>
            <a:xfrm>
              <a:off x="1167150" y="354425"/>
              <a:ext cx="785400" cy="825975"/>
            </a:xfrm>
            <a:custGeom>
              <a:avLst/>
              <a:gdLst/>
              <a:ahLst/>
              <a:cxnLst/>
              <a:rect l="l" t="t" r="r" b="b"/>
              <a:pathLst>
                <a:path w="31416" h="33039" extrusionOk="0">
                  <a:moveTo>
                    <a:pt x="31127" y="1"/>
                  </a:moveTo>
                  <a:cubicBezTo>
                    <a:pt x="30442" y="145"/>
                    <a:pt x="29828" y="253"/>
                    <a:pt x="29215" y="397"/>
                  </a:cubicBezTo>
                  <a:lnTo>
                    <a:pt x="29540" y="1948"/>
                  </a:lnTo>
                  <a:cubicBezTo>
                    <a:pt x="30153" y="1804"/>
                    <a:pt x="30766" y="1660"/>
                    <a:pt x="31415" y="1515"/>
                  </a:cubicBezTo>
                  <a:lnTo>
                    <a:pt x="31127" y="1"/>
                  </a:lnTo>
                  <a:close/>
                  <a:moveTo>
                    <a:pt x="27304" y="866"/>
                  </a:moveTo>
                  <a:cubicBezTo>
                    <a:pt x="26727" y="1047"/>
                    <a:pt x="26077" y="1227"/>
                    <a:pt x="25464" y="1443"/>
                  </a:cubicBezTo>
                  <a:lnTo>
                    <a:pt x="25933" y="2922"/>
                  </a:lnTo>
                  <a:lnTo>
                    <a:pt x="27700" y="2381"/>
                  </a:lnTo>
                  <a:lnTo>
                    <a:pt x="27304" y="866"/>
                  </a:lnTo>
                  <a:close/>
                  <a:moveTo>
                    <a:pt x="23553" y="2129"/>
                  </a:moveTo>
                  <a:cubicBezTo>
                    <a:pt x="22976" y="2345"/>
                    <a:pt x="22326" y="2597"/>
                    <a:pt x="21749" y="2886"/>
                  </a:cubicBezTo>
                  <a:lnTo>
                    <a:pt x="22435" y="4329"/>
                  </a:lnTo>
                  <a:cubicBezTo>
                    <a:pt x="23012" y="4040"/>
                    <a:pt x="23625" y="3824"/>
                    <a:pt x="24130" y="3571"/>
                  </a:cubicBezTo>
                  <a:lnTo>
                    <a:pt x="23553" y="2129"/>
                  </a:lnTo>
                  <a:close/>
                  <a:moveTo>
                    <a:pt x="20054" y="3788"/>
                  </a:moveTo>
                  <a:cubicBezTo>
                    <a:pt x="19477" y="4112"/>
                    <a:pt x="18864" y="4401"/>
                    <a:pt x="18323" y="4725"/>
                  </a:cubicBezTo>
                  <a:lnTo>
                    <a:pt x="19153" y="6096"/>
                  </a:lnTo>
                  <a:cubicBezTo>
                    <a:pt x="19657" y="5771"/>
                    <a:pt x="20235" y="5447"/>
                    <a:pt x="20776" y="5194"/>
                  </a:cubicBezTo>
                  <a:lnTo>
                    <a:pt x="20054" y="3788"/>
                  </a:lnTo>
                  <a:close/>
                  <a:moveTo>
                    <a:pt x="16664" y="5771"/>
                  </a:moveTo>
                  <a:cubicBezTo>
                    <a:pt x="16123" y="6132"/>
                    <a:pt x="15582" y="6493"/>
                    <a:pt x="15041" y="6889"/>
                  </a:cubicBezTo>
                  <a:lnTo>
                    <a:pt x="15979" y="8152"/>
                  </a:lnTo>
                  <a:cubicBezTo>
                    <a:pt x="16484" y="7791"/>
                    <a:pt x="17025" y="7430"/>
                    <a:pt x="17530" y="7070"/>
                  </a:cubicBezTo>
                  <a:lnTo>
                    <a:pt x="16664" y="5771"/>
                  </a:lnTo>
                  <a:close/>
                  <a:moveTo>
                    <a:pt x="13526" y="8080"/>
                  </a:moveTo>
                  <a:cubicBezTo>
                    <a:pt x="13021" y="8513"/>
                    <a:pt x="12516" y="8909"/>
                    <a:pt x="12011" y="9378"/>
                  </a:cubicBezTo>
                  <a:lnTo>
                    <a:pt x="13093" y="10532"/>
                  </a:lnTo>
                  <a:cubicBezTo>
                    <a:pt x="13562" y="10136"/>
                    <a:pt x="14067" y="9703"/>
                    <a:pt x="14500" y="9270"/>
                  </a:cubicBezTo>
                  <a:lnTo>
                    <a:pt x="13526" y="8080"/>
                  </a:lnTo>
                  <a:close/>
                  <a:moveTo>
                    <a:pt x="10641" y="10713"/>
                  </a:moveTo>
                  <a:cubicBezTo>
                    <a:pt x="10172" y="11218"/>
                    <a:pt x="9739" y="11686"/>
                    <a:pt x="9270" y="12155"/>
                  </a:cubicBezTo>
                  <a:lnTo>
                    <a:pt x="10460" y="13201"/>
                  </a:lnTo>
                  <a:cubicBezTo>
                    <a:pt x="10893" y="12768"/>
                    <a:pt x="11290" y="12300"/>
                    <a:pt x="11759" y="11867"/>
                  </a:cubicBezTo>
                  <a:lnTo>
                    <a:pt x="10641" y="10713"/>
                  </a:lnTo>
                  <a:close/>
                  <a:moveTo>
                    <a:pt x="8008" y="13670"/>
                  </a:moveTo>
                  <a:cubicBezTo>
                    <a:pt x="7611" y="14211"/>
                    <a:pt x="7214" y="14680"/>
                    <a:pt x="6854" y="15221"/>
                  </a:cubicBezTo>
                  <a:lnTo>
                    <a:pt x="8116" y="16123"/>
                  </a:lnTo>
                  <a:cubicBezTo>
                    <a:pt x="8477" y="15654"/>
                    <a:pt x="8873" y="15149"/>
                    <a:pt x="9234" y="14644"/>
                  </a:cubicBezTo>
                  <a:lnTo>
                    <a:pt x="8008" y="13670"/>
                  </a:lnTo>
                  <a:close/>
                  <a:moveTo>
                    <a:pt x="5772" y="16916"/>
                  </a:moveTo>
                  <a:cubicBezTo>
                    <a:pt x="5411" y="17457"/>
                    <a:pt x="5050" y="18034"/>
                    <a:pt x="4726" y="18575"/>
                  </a:cubicBezTo>
                  <a:lnTo>
                    <a:pt x="6060" y="19333"/>
                  </a:lnTo>
                  <a:cubicBezTo>
                    <a:pt x="6385" y="18792"/>
                    <a:pt x="6709" y="18251"/>
                    <a:pt x="7070" y="17746"/>
                  </a:cubicBezTo>
                  <a:lnTo>
                    <a:pt x="5772" y="16916"/>
                  </a:lnTo>
                  <a:close/>
                  <a:moveTo>
                    <a:pt x="3788" y="20270"/>
                  </a:moveTo>
                  <a:cubicBezTo>
                    <a:pt x="3463" y="20884"/>
                    <a:pt x="3175" y="21461"/>
                    <a:pt x="2922" y="22038"/>
                  </a:cubicBezTo>
                  <a:lnTo>
                    <a:pt x="4365" y="22687"/>
                  </a:lnTo>
                  <a:cubicBezTo>
                    <a:pt x="4618" y="22074"/>
                    <a:pt x="4906" y="21533"/>
                    <a:pt x="5159" y="20992"/>
                  </a:cubicBezTo>
                  <a:lnTo>
                    <a:pt x="3788" y="20270"/>
                  </a:lnTo>
                  <a:close/>
                  <a:moveTo>
                    <a:pt x="2237" y="23841"/>
                  </a:moveTo>
                  <a:cubicBezTo>
                    <a:pt x="1949" y="24418"/>
                    <a:pt x="1732" y="25067"/>
                    <a:pt x="1552" y="25680"/>
                  </a:cubicBezTo>
                  <a:lnTo>
                    <a:pt x="3067" y="26185"/>
                  </a:lnTo>
                  <a:cubicBezTo>
                    <a:pt x="3247" y="25608"/>
                    <a:pt x="3463" y="24959"/>
                    <a:pt x="3716" y="24382"/>
                  </a:cubicBezTo>
                  <a:lnTo>
                    <a:pt x="2237" y="23841"/>
                  </a:lnTo>
                  <a:close/>
                  <a:moveTo>
                    <a:pt x="975" y="27412"/>
                  </a:moveTo>
                  <a:cubicBezTo>
                    <a:pt x="794" y="28025"/>
                    <a:pt x="650" y="28674"/>
                    <a:pt x="542" y="29287"/>
                  </a:cubicBezTo>
                  <a:lnTo>
                    <a:pt x="2057" y="29612"/>
                  </a:lnTo>
                  <a:cubicBezTo>
                    <a:pt x="2201" y="28963"/>
                    <a:pt x="2345" y="28349"/>
                    <a:pt x="2526" y="27808"/>
                  </a:cubicBezTo>
                  <a:lnTo>
                    <a:pt x="975" y="27412"/>
                  </a:lnTo>
                  <a:close/>
                  <a:moveTo>
                    <a:pt x="253" y="30910"/>
                  </a:moveTo>
                  <a:cubicBezTo>
                    <a:pt x="181" y="31559"/>
                    <a:pt x="73" y="32245"/>
                    <a:pt x="1" y="32858"/>
                  </a:cubicBezTo>
                  <a:lnTo>
                    <a:pt x="1552" y="33038"/>
                  </a:lnTo>
                  <a:cubicBezTo>
                    <a:pt x="1624" y="32425"/>
                    <a:pt x="1696" y="31776"/>
                    <a:pt x="1804" y="31199"/>
                  </a:cubicBezTo>
                  <a:lnTo>
                    <a:pt x="253" y="30910"/>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80"/>
            <p:cNvSpPr/>
            <p:nvPr/>
          </p:nvSpPr>
          <p:spPr>
            <a:xfrm>
              <a:off x="1994900" y="337300"/>
              <a:ext cx="66750" cy="46000"/>
            </a:xfrm>
            <a:custGeom>
              <a:avLst/>
              <a:gdLst/>
              <a:ahLst/>
              <a:cxnLst/>
              <a:rect l="l" t="t" r="r" b="b"/>
              <a:pathLst>
                <a:path w="2670" h="1840" extrusionOk="0">
                  <a:moveTo>
                    <a:pt x="2525" y="0"/>
                  </a:moveTo>
                  <a:cubicBezTo>
                    <a:pt x="1696" y="36"/>
                    <a:pt x="830" y="145"/>
                    <a:pt x="1" y="289"/>
                  </a:cubicBezTo>
                  <a:lnTo>
                    <a:pt x="253" y="1840"/>
                  </a:lnTo>
                  <a:lnTo>
                    <a:pt x="2669" y="1587"/>
                  </a:lnTo>
                  <a:lnTo>
                    <a:pt x="2525" y="0"/>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80"/>
            <p:cNvSpPr/>
            <p:nvPr/>
          </p:nvSpPr>
          <p:spPr>
            <a:xfrm>
              <a:off x="4278850" y="4011625"/>
              <a:ext cx="1380500" cy="394975"/>
            </a:xfrm>
            <a:custGeom>
              <a:avLst/>
              <a:gdLst/>
              <a:ahLst/>
              <a:cxnLst/>
              <a:rect l="l" t="t" r="r" b="b"/>
              <a:pathLst>
                <a:path w="55220" h="15799" fill="none" extrusionOk="0">
                  <a:moveTo>
                    <a:pt x="0" y="15798"/>
                  </a:moveTo>
                  <a:lnTo>
                    <a:pt x="55219" y="15798"/>
                  </a:lnTo>
                  <a:moveTo>
                    <a:pt x="0" y="1"/>
                  </a:moveTo>
                  <a:lnTo>
                    <a:pt x="55219" y="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80"/>
            <p:cNvSpPr/>
            <p:nvPr/>
          </p:nvSpPr>
          <p:spPr>
            <a:xfrm>
              <a:off x="3798250" y="3461600"/>
              <a:ext cx="2344375" cy="1908000"/>
            </a:xfrm>
            <a:custGeom>
              <a:avLst/>
              <a:gdLst/>
              <a:ahLst/>
              <a:cxnLst/>
              <a:rect l="l" t="t" r="r" b="b"/>
              <a:pathLst>
                <a:path w="93775" h="76320" fill="none" extrusionOk="0">
                  <a:moveTo>
                    <a:pt x="93775" y="1"/>
                  </a:moveTo>
                  <a:lnTo>
                    <a:pt x="1" y="1"/>
                  </a:lnTo>
                  <a:lnTo>
                    <a:pt x="1" y="58069"/>
                  </a:lnTo>
                  <a:lnTo>
                    <a:pt x="14824" y="58069"/>
                  </a:lnTo>
                  <a:lnTo>
                    <a:pt x="14824" y="76319"/>
                  </a:lnTo>
                  <a:lnTo>
                    <a:pt x="34264" y="58069"/>
                  </a:lnTo>
                  <a:lnTo>
                    <a:pt x="93775" y="58069"/>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80"/>
            <p:cNvSpPr/>
            <p:nvPr/>
          </p:nvSpPr>
          <p:spPr>
            <a:xfrm>
              <a:off x="1965150" y="2795275"/>
              <a:ext cx="1409350" cy="1410250"/>
            </a:xfrm>
            <a:custGeom>
              <a:avLst/>
              <a:gdLst/>
              <a:ahLst/>
              <a:cxnLst/>
              <a:rect l="l" t="t" r="r" b="b"/>
              <a:pathLst>
                <a:path w="56374" h="56410" fill="none" extrusionOk="0">
                  <a:moveTo>
                    <a:pt x="55435" y="48330"/>
                  </a:moveTo>
                  <a:lnTo>
                    <a:pt x="36789" y="28385"/>
                  </a:lnTo>
                  <a:lnTo>
                    <a:pt x="56373" y="8440"/>
                  </a:lnTo>
                  <a:lnTo>
                    <a:pt x="48042" y="0"/>
                  </a:lnTo>
                  <a:lnTo>
                    <a:pt x="27844" y="20559"/>
                  </a:lnTo>
                  <a:lnTo>
                    <a:pt x="7647" y="73"/>
                  </a:lnTo>
                  <a:lnTo>
                    <a:pt x="0" y="7863"/>
                  </a:lnTo>
                  <a:lnTo>
                    <a:pt x="19981" y="28169"/>
                  </a:lnTo>
                  <a:lnTo>
                    <a:pt x="577" y="47934"/>
                  </a:lnTo>
                  <a:lnTo>
                    <a:pt x="8692" y="56193"/>
                  </a:lnTo>
                  <a:lnTo>
                    <a:pt x="27988" y="36572"/>
                  </a:lnTo>
                  <a:lnTo>
                    <a:pt x="47501" y="56409"/>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2" name="Google Shape;1202;p80"/>
          <p:cNvSpPr txBox="1"/>
          <p:nvPr/>
        </p:nvSpPr>
        <p:spPr>
          <a:xfrm>
            <a:off x="3943350" y="1152525"/>
            <a:ext cx="4629300" cy="1462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5000">
                <a:solidFill>
                  <a:schemeClr val="dk1"/>
                </a:solidFill>
                <a:latin typeface="Poppins SemiBold"/>
                <a:ea typeface="Poppins SemiBold"/>
                <a:cs typeface="Poppins SemiBold"/>
                <a:sym typeface="Poppins SemiBold"/>
              </a:rPr>
              <a:t>Feedback </a:t>
            </a:r>
            <a:br>
              <a:rPr lang="en" sz="5000">
                <a:solidFill>
                  <a:schemeClr val="dk1"/>
                </a:solidFill>
                <a:latin typeface="Poppins SemiBold"/>
                <a:ea typeface="Poppins SemiBold"/>
                <a:cs typeface="Poppins SemiBold"/>
                <a:sym typeface="Poppins SemiBold"/>
              </a:rPr>
            </a:br>
            <a:r>
              <a:rPr lang="en" sz="5000">
                <a:solidFill>
                  <a:schemeClr val="dk1"/>
                </a:solidFill>
                <a:latin typeface="Poppins SemiBold"/>
                <a:ea typeface="Poppins SemiBold"/>
                <a:cs typeface="Poppins SemiBold"/>
                <a:sym typeface="Poppins SemiBold"/>
              </a:rPr>
              <a:t>Is a Gift</a:t>
            </a:r>
            <a:endParaRPr sz="5000">
              <a:solidFill>
                <a:schemeClr val="dk1"/>
              </a:solidFill>
              <a:latin typeface="Poppins SemiBold"/>
              <a:ea typeface="Poppins SemiBold"/>
              <a:cs typeface="Poppins SemiBold"/>
              <a:sym typeface="Poppins SemiBold"/>
            </a:endParaRPr>
          </a:p>
        </p:txBody>
      </p:sp>
      <p:sp>
        <p:nvSpPr>
          <p:cNvPr id="1203" name="Google Shape;1203;p80"/>
          <p:cNvSpPr txBox="1">
            <a:spLocks noGrp="1"/>
          </p:cNvSpPr>
          <p:nvPr>
            <p:ph type="subTitle" idx="1"/>
          </p:nvPr>
        </p:nvSpPr>
        <p:spPr>
          <a:xfrm>
            <a:off x="3943350" y="2909750"/>
            <a:ext cx="3715200" cy="1160400"/>
          </a:xfrm>
          <a:prstGeom prst="rect">
            <a:avLst/>
          </a:prstGeom>
        </p:spPr>
        <p:txBody>
          <a:bodyPr spcFirstLastPara="1" wrap="square" lIns="0" tIns="0" rIns="0" bIns="0" anchor="t" anchorCtr="0">
            <a:noAutofit/>
          </a:bodyPr>
          <a:lstStyle>
            <a:lvl1pPr lvl="0" rtl="0">
              <a:spcBef>
                <a:spcPts val="0"/>
              </a:spcBef>
              <a:spcAft>
                <a:spcPts val="0"/>
              </a:spcAft>
              <a:buNone/>
              <a:defRPr>
                <a:solidFill>
                  <a:schemeClr val="accent1"/>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hank You–Dark Blue">
  <p:cSld name="CUSTOM_5">
    <p:bg>
      <p:bgPr>
        <a:solidFill>
          <a:schemeClr val="accent2"/>
        </a:solidFill>
        <a:effectLst/>
      </p:bgPr>
    </p:bg>
    <p:spTree>
      <p:nvGrpSpPr>
        <p:cNvPr id="1" name="Shape 1204"/>
        <p:cNvGrpSpPr/>
        <p:nvPr/>
      </p:nvGrpSpPr>
      <p:grpSpPr>
        <a:xfrm>
          <a:off x="0" y="0"/>
          <a:ext cx="0" cy="0"/>
          <a:chOff x="0" y="0"/>
          <a:chExt cx="0" cy="0"/>
        </a:xfrm>
      </p:grpSpPr>
      <p:sp>
        <p:nvSpPr>
          <p:cNvPr id="1205" name="Google Shape;1205;p81"/>
          <p:cNvSpPr/>
          <p:nvPr/>
        </p:nvSpPr>
        <p:spPr>
          <a:xfrm rot="-5400000">
            <a:off x="493411" y="-326974"/>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81"/>
          <p:cNvSpPr/>
          <p:nvPr/>
        </p:nvSpPr>
        <p:spPr>
          <a:xfrm>
            <a:off x="3394024" y="-37859"/>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81"/>
          <p:cNvSpPr txBox="1"/>
          <p:nvPr/>
        </p:nvSpPr>
        <p:spPr>
          <a:xfrm>
            <a:off x="2345875" y="2267850"/>
            <a:ext cx="3411600" cy="17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Thank</a:t>
            </a:r>
            <a:endParaRPr sz="5000">
              <a:solidFill>
                <a:schemeClr val="lt1"/>
              </a:solidFill>
              <a:latin typeface="Poppins SemiBold"/>
              <a:ea typeface="Poppins SemiBold"/>
              <a:cs typeface="Poppins SemiBold"/>
              <a:sym typeface="Poppins SemiBold"/>
            </a:endParaRPr>
          </a:p>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You</a:t>
            </a:r>
            <a:endParaRPr sz="5000">
              <a:solidFill>
                <a:schemeClr val="lt1"/>
              </a:solidFill>
              <a:latin typeface="Poppins SemiBold"/>
              <a:ea typeface="Poppins SemiBold"/>
              <a:cs typeface="Poppins SemiBold"/>
              <a:sym typeface="Poppins SemiBold"/>
            </a:endParaRPr>
          </a:p>
        </p:txBody>
      </p:sp>
      <p:sp>
        <p:nvSpPr>
          <p:cNvPr id="1208" name="Google Shape;1208;p81"/>
          <p:cNvSpPr/>
          <p:nvPr/>
        </p:nvSpPr>
        <p:spPr>
          <a:xfrm rot="10800000">
            <a:off x="-478614" y="253287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9" name="Google Shape;1209;p81"/>
          <p:cNvGrpSpPr/>
          <p:nvPr/>
        </p:nvGrpSpPr>
        <p:grpSpPr>
          <a:xfrm>
            <a:off x="7022225" y="4302863"/>
            <a:ext cx="1294431" cy="312013"/>
            <a:chOff x="238125" y="1984425"/>
            <a:chExt cx="7034950" cy="1695725"/>
          </a:xfrm>
        </p:grpSpPr>
        <p:sp>
          <p:nvSpPr>
            <p:cNvPr id="1210" name="Google Shape;1210;p81"/>
            <p:cNvSpPr/>
            <p:nvPr/>
          </p:nvSpPr>
          <p:spPr>
            <a:xfrm>
              <a:off x="238125" y="1984425"/>
              <a:ext cx="1350750" cy="1695725"/>
            </a:xfrm>
            <a:custGeom>
              <a:avLst/>
              <a:gdLst/>
              <a:ahLst/>
              <a:cxnLst/>
              <a:rect l="l" t="t" r="r" b="b"/>
              <a:pathLst>
                <a:path w="54030" h="67829" extrusionOk="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81"/>
            <p:cNvSpPr/>
            <p:nvPr/>
          </p:nvSpPr>
          <p:spPr>
            <a:xfrm>
              <a:off x="1480050" y="2498325"/>
              <a:ext cx="5793025" cy="1165150"/>
            </a:xfrm>
            <a:custGeom>
              <a:avLst/>
              <a:gdLst/>
              <a:ahLst/>
              <a:cxnLst/>
              <a:rect l="l" t="t" r="r" b="b"/>
              <a:pathLst>
                <a:path w="231721" h="46606" extrusionOk="0">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2" name="Google Shape;1212;p81"/>
          <p:cNvSpPr/>
          <p:nvPr/>
        </p:nvSpPr>
        <p:spPr>
          <a:xfrm rot="10800000">
            <a:off x="6121261" y="312303"/>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81"/>
          <p:cNvSpPr/>
          <p:nvPr/>
        </p:nvSpPr>
        <p:spPr>
          <a:xfrm rot="5400000">
            <a:off x="7160649" y="1638966"/>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81"/>
          <p:cNvSpPr/>
          <p:nvPr/>
        </p:nvSpPr>
        <p:spPr>
          <a:xfrm rot="-5400000">
            <a:off x="5540286" y="-37849"/>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hank You–Green">
  <p:cSld name="CUSTOM_5_1">
    <p:bg>
      <p:bgPr>
        <a:solidFill>
          <a:schemeClr val="accent3"/>
        </a:solidFill>
        <a:effectLst/>
      </p:bgPr>
    </p:bg>
    <p:spTree>
      <p:nvGrpSpPr>
        <p:cNvPr id="1" name="Shape 1215"/>
        <p:cNvGrpSpPr/>
        <p:nvPr/>
      </p:nvGrpSpPr>
      <p:grpSpPr>
        <a:xfrm>
          <a:off x="0" y="0"/>
          <a:ext cx="0" cy="0"/>
          <a:chOff x="0" y="0"/>
          <a:chExt cx="0" cy="0"/>
        </a:xfrm>
      </p:grpSpPr>
      <p:sp>
        <p:nvSpPr>
          <p:cNvPr id="1216" name="Google Shape;1216;p82"/>
          <p:cNvSpPr/>
          <p:nvPr/>
        </p:nvSpPr>
        <p:spPr>
          <a:xfrm rot="-5400000">
            <a:off x="493411" y="-326974"/>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82"/>
          <p:cNvSpPr/>
          <p:nvPr/>
        </p:nvSpPr>
        <p:spPr>
          <a:xfrm>
            <a:off x="3394024" y="-37859"/>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82"/>
          <p:cNvSpPr txBox="1"/>
          <p:nvPr/>
        </p:nvSpPr>
        <p:spPr>
          <a:xfrm>
            <a:off x="2345875" y="2267850"/>
            <a:ext cx="3411600" cy="17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Thank</a:t>
            </a:r>
            <a:endParaRPr sz="5000">
              <a:solidFill>
                <a:schemeClr val="lt1"/>
              </a:solidFill>
              <a:latin typeface="Poppins SemiBold"/>
              <a:ea typeface="Poppins SemiBold"/>
              <a:cs typeface="Poppins SemiBold"/>
              <a:sym typeface="Poppins SemiBold"/>
            </a:endParaRPr>
          </a:p>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You</a:t>
            </a:r>
            <a:endParaRPr sz="5000">
              <a:solidFill>
                <a:schemeClr val="lt1"/>
              </a:solidFill>
              <a:latin typeface="Poppins SemiBold"/>
              <a:ea typeface="Poppins SemiBold"/>
              <a:cs typeface="Poppins SemiBold"/>
              <a:sym typeface="Poppins SemiBold"/>
            </a:endParaRPr>
          </a:p>
        </p:txBody>
      </p:sp>
      <p:sp>
        <p:nvSpPr>
          <p:cNvPr id="1219" name="Google Shape;1219;p82"/>
          <p:cNvSpPr/>
          <p:nvPr/>
        </p:nvSpPr>
        <p:spPr>
          <a:xfrm rot="10800000">
            <a:off x="-478614" y="253287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0" name="Google Shape;1220;p82"/>
          <p:cNvGrpSpPr/>
          <p:nvPr/>
        </p:nvGrpSpPr>
        <p:grpSpPr>
          <a:xfrm>
            <a:off x="7022225" y="4302863"/>
            <a:ext cx="1294431" cy="312013"/>
            <a:chOff x="238125" y="1984425"/>
            <a:chExt cx="7034950" cy="1695725"/>
          </a:xfrm>
        </p:grpSpPr>
        <p:sp>
          <p:nvSpPr>
            <p:cNvPr id="1221" name="Google Shape;1221;p82"/>
            <p:cNvSpPr/>
            <p:nvPr/>
          </p:nvSpPr>
          <p:spPr>
            <a:xfrm>
              <a:off x="238125" y="1984425"/>
              <a:ext cx="1350750" cy="1695725"/>
            </a:xfrm>
            <a:custGeom>
              <a:avLst/>
              <a:gdLst/>
              <a:ahLst/>
              <a:cxnLst/>
              <a:rect l="l" t="t" r="r" b="b"/>
              <a:pathLst>
                <a:path w="54030" h="67829" extrusionOk="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82"/>
            <p:cNvSpPr/>
            <p:nvPr/>
          </p:nvSpPr>
          <p:spPr>
            <a:xfrm>
              <a:off x="1480050" y="2498325"/>
              <a:ext cx="5793025" cy="1165150"/>
            </a:xfrm>
            <a:custGeom>
              <a:avLst/>
              <a:gdLst/>
              <a:ahLst/>
              <a:cxnLst/>
              <a:rect l="l" t="t" r="r" b="b"/>
              <a:pathLst>
                <a:path w="231721" h="46606" extrusionOk="0">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3" name="Google Shape;1223;p82"/>
          <p:cNvSpPr/>
          <p:nvPr/>
        </p:nvSpPr>
        <p:spPr>
          <a:xfrm rot="10800000">
            <a:off x="6121261" y="312303"/>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82"/>
          <p:cNvSpPr/>
          <p:nvPr/>
        </p:nvSpPr>
        <p:spPr>
          <a:xfrm rot="5400000">
            <a:off x="7160649" y="1638966"/>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82"/>
          <p:cNvSpPr/>
          <p:nvPr/>
        </p:nvSpPr>
        <p:spPr>
          <a:xfrm rot="-5400000">
            <a:off x="5540286" y="-37849"/>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et Ready to Watch">
  <p:cSld name="CUSTOM">
    <p:bg>
      <p:bgPr>
        <a:solidFill>
          <a:schemeClr val="accent5"/>
        </a:solidFill>
        <a:effectLst/>
      </p:bgPr>
    </p:bg>
    <p:spTree>
      <p:nvGrpSpPr>
        <p:cNvPr id="1" name="Shape 89"/>
        <p:cNvGrpSpPr/>
        <p:nvPr/>
      </p:nvGrpSpPr>
      <p:grpSpPr>
        <a:xfrm>
          <a:off x="0" y="0"/>
          <a:ext cx="0" cy="0"/>
          <a:chOff x="0" y="0"/>
          <a:chExt cx="0" cy="0"/>
        </a:xfrm>
      </p:grpSpPr>
      <p:sp>
        <p:nvSpPr>
          <p:cNvPr id="90" name="Google Shape;90;p9"/>
          <p:cNvSpPr txBox="1">
            <a:spLocks noGrp="1"/>
          </p:cNvSpPr>
          <p:nvPr>
            <p:ph type="subTitle" idx="1"/>
          </p:nvPr>
        </p:nvSpPr>
        <p:spPr>
          <a:xfrm>
            <a:off x="1047750" y="2762150"/>
            <a:ext cx="4257600" cy="1343400"/>
          </a:xfrm>
          <a:prstGeom prst="rect">
            <a:avLst/>
          </a:prstGeom>
        </p:spPr>
        <p:txBody>
          <a:bodyPr spcFirstLastPara="1" wrap="square" lIns="0" tIns="0" rIns="0" bIns="0" anchor="t" anchorCtr="0">
            <a:noAutofit/>
          </a:bodyPr>
          <a:lstStyle>
            <a:lvl1pPr lvl="0">
              <a:lnSpc>
                <a:spcPct val="115000"/>
              </a:lnSpc>
              <a:spcBef>
                <a:spcPts val="0"/>
              </a:spcBef>
              <a:spcAft>
                <a:spcPts val="0"/>
              </a:spcAft>
              <a:buNone/>
              <a:defRPr>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91" name="Google Shape;91;p9"/>
          <p:cNvSpPr/>
          <p:nvPr/>
        </p:nvSpPr>
        <p:spPr>
          <a:xfrm rot="-5400000">
            <a:off x="6579136" y="2015453"/>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9"/>
          <p:cNvGrpSpPr/>
          <p:nvPr/>
        </p:nvGrpSpPr>
        <p:grpSpPr>
          <a:xfrm>
            <a:off x="5305437" y="955478"/>
            <a:ext cx="2492936" cy="2252029"/>
            <a:chOff x="1156350" y="395900"/>
            <a:chExt cx="5337050" cy="4821300"/>
          </a:xfrm>
        </p:grpSpPr>
        <p:sp>
          <p:nvSpPr>
            <p:cNvPr id="93" name="Google Shape;93;p9"/>
            <p:cNvSpPr/>
            <p:nvPr/>
          </p:nvSpPr>
          <p:spPr>
            <a:xfrm>
              <a:off x="1672100" y="395900"/>
              <a:ext cx="4821300" cy="4821300"/>
            </a:xfrm>
            <a:custGeom>
              <a:avLst/>
              <a:gdLst/>
              <a:ahLst/>
              <a:cxnLst/>
              <a:rect l="l" t="t" r="r" b="b"/>
              <a:pathLst>
                <a:path w="192852" h="192852" extrusionOk="0">
                  <a:moveTo>
                    <a:pt x="96408" y="1"/>
                  </a:moveTo>
                  <a:cubicBezTo>
                    <a:pt x="43173" y="1"/>
                    <a:pt x="0" y="43173"/>
                    <a:pt x="0" y="96444"/>
                  </a:cubicBezTo>
                  <a:cubicBezTo>
                    <a:pt x="0" y="149679"/>
                    <a:pt x="43173" y="192852"/>
                    <a:pt x="96408" y="192852"/>
                  </a:cubicBezTo>
                  <a:cubicBezTo>
                    <a:pt x="149679" y="192852"/>
                    <a:pt x="192851" y="149679"/>
                    <a:pt x="192851" y="96444"/>
                  </a:cubicBezTo>
                  <a:cubicBezTo>
                    <a:pt x="192851" y="43173"/>
                    <a:pt x="149679" y="1"/>
                    <a:pt x="964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a:off x="4851400" y="1899900"/>
              <a:ext cx="723175" cy="354400"/>
            </a:xfrm>
            <a:custGeom>
              <a:avLst/>
              <a:gdLst/>
              <a:ahLst/>
              <a:cxnLst/>
              <a:rect l="l" t="t" r="r" b="b"/>
              <a:pathLst>
                <a:path w="28927" h="14176" fill="none" extrusionOk="0">
                  <a:moveTo>
                    <a:pt x="1" y="1"/>
                  </a:moveTo>
                  <a:lnTo>
                    <a:pt x="1" y="1"/>
                  </a:lnTo>
                  <a:cubicBezTo>
                    <a:pt x="1" y="7827"/>
                    <a:pt x="6493" y="14175"/>
                    <a:pt x="14464" y="14175"/>
                  </a:cubicBezTo>
                  <a:lnTo>
                    <a:pt x="14464" y="14175"/>
                  </a:lnTo>
                  <a:cubicBezTo>
                    <a:pt x="22435" y="14175"/>
                    <a:pt x="28927" y="7827"/>
                    <a:pt x="28927" y="1"/>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9"/>
            <p:cNvSpPr/>
            <p:nvPr/>
          </p:nvSpPr>
          <p:spPr>
            <a:xfrm>
              <a:off x="4967725" y="2343525"/>
              <a:ext cx="476125" cy="89300"/>
            </a:xfrm>
            <a:custGeom>
              <a:avLst/>
              <a:gdLst/>
              <a:ahLst/>
              <a:cxnLst/>
              <a:rect l="l" t="t" r="r" b="b"/>
              <a:pathLst>
                <a:path w="19045" h="3572" fill="none" extrusionOk="0">
                  <a:moveTo>
                    <a:pt x="1" y="1"/>
                  </a:moveTo>
                  <a:cubicBezTo>
                    <a:pt x="2561" y="2201"/>
                    <a:pt x="5880" y="3571"/>
                    <a:pt x="9558" y="3571"/>
                  </a:cubicBezTo>
                  <a:lnTo>
                    <a:pt x="9558" y="3571"/>
                  </a:lnTo>
                  <a:cubicBezTo>
                    <a:pt x="13201" y="3571"/>
                    <a:pt x="16519" y="2273"/>
                    <a:pt x="19044" y="37"/>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9"/>
            <p:cNvSpPr/>
            <p:nvPr/>
          </p:nvSpPr>
          <p:spPr>
            <a:xfrm>
              <a:off x="5035350" y="2003600"/>
              <a:ext cx="342675" cy="78475"/>
            </a:xfrm>
            <a:custGeom>
              <a:avLst/>
              <a:gdLst/>
              <a:ahLst/>
              <a:cxnLst/>
              <a:rect l="l" t="t" r="r" b="b"/>
              <a:pathLst>
                <a:path w="13707" h="3139" fill="none" extrusionOk="0">
                  <a:moveTo>
                    <a:pt x="13706" y="253"/>
                  </a:moveTo>
                  <a:cubicBezTo>
                    <a:pt x="12011" y="2020"/>
                    <a:pt x="9631" y="3138"/>
                    <a:pt x="6962" y="3138"/>
                  </a:cubicBezTo>
                  <a:lnTo>
                    <a:pt x="6962" y="3138"/>
                  </a:lnTo>
                  <a:cubicBezTo>
                    <a:pt x="4184" y="3138"/>
                    <a:pt x="1696" y="1912"/>
                    <a:pt x="1" y="0"/>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4560175" y="2183925"/>
              <a:ext cx="435525" cy="390450"/>
            </a:xfrm>
            <a:custGeom>
              <a:avLst/>
              <a:gdLst/>
              <a:ahLst/>
              <a:cxnLst/>
              <a:rect l="l" t="t" r="r" b="b"/>
              <a:pathLst>
                <a:path w="17421" h="15618" fill="none" extrusionOk="0">
                  <a:moveTo>
                    <a:pt x="17421" y="1"/>
                  </a:moveTo>
                  <a:lnTo>
                    <a:pt x="17421" y="2994"/>
                  </a:lnTo>
                  <a:cubicBezTo>
                    <a:pt x="17421" y="5267"/>
                    <a:pt x="15581" y="7106"/>
                    <a:pt x="13237" y="7106"/>
                  </a:cubicBezTo>
                  <a:lnTo>
                    <a:pt x="8729" y="7106"/>
                  </a:lnTo>
                  <a:cubicBezTo>
                    <a:pt x="3932" y="7106"/>
                    <a:pt x="0" y="10929"/>
                    <a:pt x="0" y="15618"/>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5428475" y="2183925"/>
              <a:ext cx="434650" cy="390450"/>
            </a:xfrm>
            <a:custGeom>
              <a:avLst/>
              <a:gdLst/>
              <a:ahLst/>
              <a:cxnLst/>
              <a:rect l="l" t="t" r="r" b="b"/>
              <a:pathLst>
                <a:path w="17386" h="15618" fill="none" extrusionOk="0">
                  <a:moveTo>
                    <a:pt x="17385" y="15618"/>
                  </a:moveTo>
                  <a:cubicBezTo>
                    <a:pt x="17385" y="10929"/>
                    <a:pt x="13526" y="7106"/>
                    <a:pt x="8693" y="7106"/>
                  </a:cubicBezTo>
                  <a:lnTo>
                    <a:pt x="4185" y="7106"/>
                  </a:lnTo>
                  <a:cubicBezTo>
                    <a:pt x="1876" y="7106"/>
                    <a:pt x="1" y="5267"/>
                    <a:pt x="1" y="2994"/>
                  </a:cubicBezTo>
                  <a:lnTo>
                    <a:pt x="1"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p:nvPr/>
          </p:nvSpPr>
          <p:spPr>
            <a:xfrm>
              <a:off x="4814450" y="2361575"/>
              <a:ext cx="25" cy="212800"/>
            </a:xfrm>
            <a:custGeom>
              <a:avLst/>
              <a:gdLst/>
              <a:ahLst/>
              <a:cxnLst/>
              <a:rect l="l" t="t" r="r" b="b"/>
              <a:pathLst>
                <a:path w="1" h="8512" fill="none" extrusionOk="0">
                  <a:moveTo>
                    <a:pt x="0" y="0"/>
                  </a:moveTo>
                  <a:lnTo>
                    <a:pt x="0" y="8512"/>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a:off x="4923550" y="2361575"/>
              <a:ext cx="25" cy="212800"/>
            </a:xfrm>
            <a:custGeom>
              <a:avLst/>
              <a:gdLst/>
              <a:ahLst/>
              <a:cxnLst/>
              <a:rect l="l" t="t" r="r" b="b"/>
              <a:pathLst>
                <a:path w="1" h="8512" fill="none" extrusionOk="0">
                  <a:moveTo>
                    <a:pt x="0" y="0"/>
                  </a:moveTo>
                  <a:lnTo>
                    <a:pt x="0" y="8512"/>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a:off x="5610625" y="2361575"/>
              <a:ext cx="25" cy="212800"/>
            </a:xfrm>
            <a:custGeom>
              <a:avLst/>
              <a:gdLst/>
              <a:ahLst/>
              <a:cxnLst/>
              <a:rect l="l" t="t" r="r" b="b"/>
              <a:pathLst>
                <a:path w="1" h="8512" fill="none" extrusionOk="0">
                  <a:moveTo>
                    <a:pt x="0" y="0"/>
                  </a:moveTo>
                  <a:lnTo>
                    <a:pt x="0" y="8512"/>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5501525" y="2361575"/>
              <a:ext cx="25" cy="212800"/>
            </a:xfrm>
            <a:custGeom>
              <a:avLst/>
              <a:gdLst/>
              <a:ahLst/>
              <a:cxnLst/>
              <a:rect l="l" t="t" r="r" b="b"/>
              <a:pathLst>
                <a:path w="1" h="8512" fill="none" extrusionOk="0">
                  <a:moveTo>
                    <a:pt x="0" y="0"/>
                  </a:moveTo>
                  <a:lnTo>
                    <a:pt x="0" y="8512"/>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p:nvPr/>
          </p:nvSpPr>
          <p:spPr>
            <a:xfrm>
              <a:off x="4743200" y="1686200"/>
              <a:ext cx="109150" cy="284975"/>
            </a:xfrm>
            <a:custGeom>
              <a:avLst/>
              <a:gdLst/>
              <a:ahLst/>
              <a:cxnLst/>
              <a:rect l="l" t="t" r="r" b="b"/>
              <a:pathLst>
                <a:path w="4366" h="11399" fill="none" extrusionOk="0">
                  <a:moveTo>
                    <a:pt x="4329" y="1"/>
                  </a:moveTo>
                  <a:lnTo>
                    <a:pt x="1227" y="1"/>
                  </a:lnTo>
                  <a:cubicBezTo>
                    <a:pt x="542" y="1"/>
                    <a:pt x="1" y="542"/>
                    <a:pt x="1" y="1227"/>
                  </a:cubicBezTo>
                  <a:lnTo>
                    <a:pt x="1" y="8765"/>
                  </a:lnTo>
                  <a:cubicBezTo>
                    <a:pt x="1" y="10208"/>
                    <a:pt x="1227" y="11398"/>
                    <a:pt x="2706" y="11398"/>
                  </a:cubicBezTo>
                  <a:lnTo>
                    <a:pt x="4365" y="11398"/>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a:off x="5573650" y="1686200"/>
              <a:ext cx="109125" cy="284975"/>
            </a:xfrm>
            <a:custGeom>
              <a:avLst/>
              <a:gdLst/>
              <a:ahLst/>
              <a:cxnLst/>
              <a:rect l="l" t="t" r="r" b="b"/>
              <a:pathLst>
                <a:path w="4365" h="11399" fill="none" extrusionOk="0">
                  <a:moveTo>
                    <a:pt x="37" y="1"/>
                  </a:moveTo>
                  <a:lnTo>
                    <a:pt x="3175" y="1"/>
                  </a:lnTo>
                  <a:cubicBezTo>
                    <a:pt x="3824" y="1"/>
                    <a:pt x="4365" y="542"/>
                    <a:pt x="4365" y="1227"/>
                  </a:cubicBezTo>
                  <a:lnTo>
                    <a:pt x="4365" y="8765"/>
                  </a:lnTo>
                  <a:cubicBezTo>
                    <a:pt x="4365" y="10208"/>
                    <a:pt x="3175" y="11398"/>
                    <a:pt x="1660" y="11398"/>
                  </a:cubicBezTo>
                  <a:lnTo>
                    <a:pt x="1" y="11398"/>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a:off x="4851400" y="1152425"/>
              <a:ext cx="723175" cy="605050"/>
            </a:xfrm>
            <a:custGeom>
              <a:avLst/>
              <a:gdLst/>
              <a:ahLst/>
              <a:cxnLst/>
              <a:rect l="l" t="t" r="r" b="b"/>
              <a:pathLst>
                <a:path w="28927" h="24202" fill="none" extrusionOk="0">
                  <a:moveTo>
                    <a:pt x="1" y="24201"/>
                  </a:moveTo>
                  <a:lnTo>
                    <a:pt x="1" y="11614"/>
                  </a:lnTo>
                  <a:cubicBezTo>
                    <a:pt x="1" y="5230"/>
                    <a:pt x="5267" y="0"/>
                    <a:pt x="11795" y="0"/>
                  </a:cubicBezTo>
                  <a:lnTo>
                    <a:pt x="17133" y="0"/>
                  </a:lnTo>
                  <a:cubicBezTo>
                    <a:pt x="23661" y="0"/>
                    <a:pt x="28927" y="5194"/>
                    <a:pt x="28927" y="11614"/>
                  </a:cubicBezTo>
                  <a:lnTo>
                    <a:pt x="28927" y="2420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9"/>
            <p:cNvSpPr/>
            <p:nvPr/>
          </p:nvSpPr>
          <p:spPr>
            <a:xfrm>
              <a:off x="4669275" y="1579800"/>
              <a:ext cx="905300" cy="25"/>
            </a:xfrm>
            <a:custGeom>
              <a:avLst/>
              <a:gdLst/>
              <a:ahLst/>
              <a:cxnLst/>
              <a:rect l="l" t="t" r="r" b="b"/>
              <a:pathLst>
                <a:path w="36212" h="1" fill="none" extrusionOk="0">
                  <a:moveTo>
                    <a:pt x="0" y="1"/>
                  </a:moveTo>
                  <a:lnTo>
                    <a:pt x="36212"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a:off x="5067825" y="1401275"/>
              <a:ext cx="289450" cy="178550"/>
            </a:xfrm>
            <a:custGeom>
              <a:avLst/>
              <a:gdLst/>
              <a:ahLst/>
              <a:cxnLst/>
              <a:rect l="l" t="t" r="r" b="b"/>
              <a:pathLst>
                <a:path w="11578" h="7142" fill="none" extrusionOk="0">
                  <a:moveTo>
                    <a:pt x="11578" y="7142"/>
                  </a:moveTo>
                  <a:lnTo>
                    <a:pt x="11578" y="3824"/>
                  </a:lnTo>
                  <a:cubicBezTo>
                    <a:pt x="11578" y="1732"/>
                    <a:pt x="9810" y="1"/>
                    <a:pt x="7718" y="1"/>
                  </a:cubicBezTo>
                  <a:lnTo>
                    <a:pt x="3859" y="1"/>
                  </a:lnTo>
                  <a:cubicBezTo>
                    <a:pt x="1695" y="1"/>
                    <a:pt x="0" y="1732"/>
                    <a:pt x="0" y="3824"/>
                  </a:cubicBezTo>
                  <a:lnTo>
                    <a:pt x="0" y="7142"/>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9"/>
            <p:cNvSpPr/>
            <p:nvPr/>
          </p:nvSpPr>
          <p:spPr>
            <a:xfrm>
              <a:off x="4571900" y="3581525"/>
              <a:ext cx="716850" cy="523900"/>
            </a:xfrm>
            <a:custGeom>
              <a:avLst/>
              <a:gdLst/>
              <a:ahLst/>
              <a:cxnLst/>
              <a:rect l="l" t="t" r="r" b="b"/>
              <a:pathLst>
                <a:path w="28674" h="20956" fill="none" extrusionOk="0">
                  <a:moveTo>
                    <a:pt x="0" y="1"/>
                  </a:moveTo>
                  <a:lnTo>
                    <a:pt x="0" y="6962"/>
                  </a:lnTo>
                  <a:cubicBezTo>
                    <a:pt x="0" y="14680"/>
                    <a:pt x="6384" y="20956"/>
                    <a:pt x="14319" y="20956"/>
                  </a:cubicBezTo>
                  <a:lnTo>
                    <a:pt x="14319" y="20956"/>
                  </a:lnTo>
                  <a:cubicBezTo>
                    <a:pt x="22254" y="20956"/>
                    <a:pt x="28673" y="14680"/>
                    <a:pt x="28673" y="6962"/>
                  </a:cubicBezTo>
                  <a:lnTo>
                    <a:pt x="28673"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9"/>
            <p:cNvSpPr/>
            <p:nvPr/>
          </p:nvSpPr>
          <p:spPr>
            <a:xfrm>
              <a:off x="4681900" y="4183850"/>
              <a:ext cx="495950" cy="97400"/>
            </a:xfrm>
            <a:custGeom>
              <a:avLst/>
              <a:gdLst/>
              <a:ahLst/>
              <a:cxnLst/>
              <a:rect l="l" t="t" r="r" b="b"/>
              <a:pathLst>
                <a:path w="19838" h="3896" fill="none" extrusionOk="0">
                  <a:moveTo>
                    <a:pt x="0" y="1"/>
                  </a:moveTo>
                  <a:cubicBezTo>
                    <a:pt x="2597" y="2417"/>
                    <a:pt x="6096" y="3896"/>
                    <a:pt x="9919" y="3896"/>
                  </a:cubicBezTo>
                  <a:lnTo>
                    <a:pt x="9919" y="3896"/>
                  </a:lnTo>
                  <a:cubicBezTo>
                    <a:pt x="13778" y="3896"/>
                    <a:pt x="17276" y="2417"/>
                    <a:pt x="19837" y="1"/>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9"/>
            <p:cNvSpPr/>
            <p:nvPr/>
          </p:nvSpPr>
          <p:spPr>
            <a:xfrm>
              <a:off x="4756725" y="3858350"/>
              <a:ext cx="339075" cy="77575"/>
            </a:xfrm>
            <a:custGeom>
              <a:avLst/>
              <a:gdLst/>
              <a:ahLst/>
              <a:cxnLst/>
              <a:rect l="l" t="t" r="r" b="b"/>
              <a:pathLst>
                <a:path w="13563" h="3103" fill="none" extrusionOk="0">
                  <a:moveTo>
                    <a:pt x="13562" y="289"/>
                  </a:moveTo>
                  <a:cubicBezTo>
                    <a:pt x="11903" y="2020"/>
                    <a:pt x="9523" y="3102"/>
                    <a:pt x="6890" y="3102"/>
                  </a:cubicBezTo>
                  <a:lnTo>
                    <a:pt x="6890" y="3102"/>
                  </a:lnTo>
                  <a:cubicBezTo>
                    <a:pt x="4149" y="3102"/>
                    <a:pt x="1660" y="1912"/>
                    <a:pt x="1" y="1"/>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9"/>
            <p:cNvSpPr/>
            <p:nvPr/>
          </p:nvSpPr>
          <p:spPr>
            <a:xfrm>
              <a:off x="4284250" y="4035075"/>
              <a:ext cx="431025" cy="385050"/>
            </a:xfrm>
            <a:custGeom>
              <a:avLst/>
              <a:gdLst/>
              <a:ahLst/>
              <a:cxnLst/>
              <a:rect l="l" t="t" r="r" b="b"/>
              <a:pathLst>
                <a:path w="17241" h="15402" fill="none" extrusionOk="0">
                  <a:moveTo>
                    <a:pt x="17241" y="1"/>
                  </a:moveTo>
                  <a:lnTo>
                    <a:pt x="17241" y="2994"/>
                  </a:lnTo>
                  <a:cubicBezTo>
                    <a:pt x="17241" y="5194"/>
                    <a:pt x="15365" y="6998"/>
                    <a:pt x="13093" y="6998"/>
                  </a:cubicBezTo>
                  <a:lnTo>
                    <a:pt x="8621" y="6998"/>
                  </a:lnTo>
                  <a:cubicBezTo>
                    <a:pt x="3896" y="6998"/>
                    <a:pt x="1" y="10749"/>
                    <a:pt x="1" y="15401"/>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9"/>
            <p:cNvSpPr/>
            <p:nvPr/>
          </p:nvSpPr>
          <p:spPr>
            <a:xfrm>
              <a:off x="5144450" y="4036875"/>
              <a:ext cx="430125" cy="384150"/>
            </a:xfrm>
            <a:custGeom>
              <a:avLst/>
              <a:gdLst/>
              <a:ahLst/>
              <a:cxnLst/>
              <a:rect l="l" t="t" r="r" b="b"/>
              <a:pathLst>
                <a:path w="17205" h="15366" fill="none" extrusionOk="0">
                  <a:moveTo>
                    <a:pt x="17205" y="15365"/>
                  </a:moveTo>
                  <a:cubicBezTo>
                    <a:pt x="17205" y="10713"/>
                    <a:pt x="13382" y="6962"/>
                    <a:pt x="8621" y="6962"/>
                  </a:cubicBezTo>
                  <a:lnTo>
                    <a:pt x="4148" y="6962"/>
                  </a:lnTo>
                  <a:cubicBezTo>
                    <a:pt x="1840" y="6962"/>
                    <a:pt x="1" y="5158"/>
                    <a:pt x="1" y="2958"/>
                  </a:cubicBezTo>
                  <a:lnTo>
                    <a:pt x="1"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9"/>
            <p:cNvSpPr/>
            <p:nvPr/>
          </p:nvSpPr>
          <p:spPr>
            <a:xfrm>
              <a:off x="5108400" y="4246075"/>
              <a:ext cx="25" cy="210125"/>
            </a:xfrm>
            <a:custGeom>
              <a:avLst/>
              <a:gdLst/>
              <a:ahLst/>
              <a:cxnLst/>
              <a:rect l="l" t="t" r="r" b="b"/>
              <a:pathLst>
                <a:path w="1" h="8405" fill="none" extrusionOk="0">
                  <a:moveTo>
                    <a:pt x="0" y="0"/>
                  </a:moveTo>
                  <a:lnTo>
                    <a:pt x="0" y="8404"/>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9"/>
            <p:cNvSpPr/>
            <p:nvPr/>
          </p:nvSpPr>
          <p:spPr>
            <a:xfrm>
              <a:off x="4751325" y="4246075"/>
              <a:ext cx="25" cy="210125"/>
            </a:xfrm>
            <a:custGeom>
              <a:avLst/>
              <a:gdLst/>
              <a:ahLst/>
              <a:cxnLst/>
              <a:rect l="l" t="t" r="r" b="b"/>
              <a:pathLst>
                <a:path w="1" h="8405" fill="none" extrusionOk="0">
                  <a:moveTo>
                    <a:pt x="1" y="0"/>
                  </a:moveTo>
                  <a:lnTo>
                    <a:pt x="1" y="8404"/>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9"/>
            <p:cNvSpPr/>
            <p:nvPr/>
          </p:nvSpPr>
          <p:spPr>
            <a:xfrm>
              <a:off x="4292375" y="2919700"/>
              <a:ext cx="1276800" cy="1205575"/>
            </a:xfrm>
            <a:custGeom>
              <a:avLst/>
              <a:gdLst/>
              <a:ahLst/>
              <a:cxnLst/>
              <a:rect l="l" t="t" r="r" b="b"/>
              <a:pathLst>
                <a:path w="51072" h="48223" fill="none" extrusionOk="0">
                  <a:moveTo>
                    <a:pt x="35310" y="48222"/>
                  </a:moveTo>
                  <a:cubicBezTo>
                    <a:pt x="36104" y="47934"/>
                    <a:pt x="37041" y="46383"/>
                    <a:pt x="37835" y="45914"/>
                  </a:cubicBezTo>
                  <a:cubicBezTo>
                    <a:pt x="38592" y="45517"/>
                    <a:pt x="40432" y="45445"/>
                    <a:pt x="41117" y="44940"/>
                  </a:cubicBezTo>
                  <a:cubicBezTo>
                    <a:pt x="41802" y="44435"/>
                    <a:pt x="42343" y="42704"/>
                    <a:pt x="42956" y="42091"/>
                  </a:cubicBezTo>
                  <a:cubicBezTo>
                    <a:pt x="43533" y="41514"/>
                    <a:pt x="45337" y="40973"/>
                    <a:pt x="45878" y="40288"/>
                  </a:cubicBezTo>
                  <a:cubicBezTo>
                    <a:pt x="46419" y="39602"/>
                    <a:pt x="46491" y="37799"/>
                    <a:pt x="46888" y="37078"/>
                  </a:cubicBezTo>
                  <a:cubicBezTo>
                    <a:pt x="47320" y="36356"/>
                    <a:pt x="48907" y="35419"/>
                    <a:pt x="49232" y="34625"/>
                  </a:cubicBezTo>
                  <a:cubicBezTo>
                    <a:pt x="49557" y="33832"/>
                    <a:pt x="49124" y="32100"/>
                    <a:pt x="49376" y="31271"/>
                  </a:cubicBezTo>
                  <a:cubicBezTo>
                    <a:pt x="49593" y="30477"/>
                    <a:pt x="50855" y="29143"/>
                    <a:pt x="50999" y="28313"/>
                  </a:cubicBezTo>
                  <a:cubicBezTo>
                    <a:pt x="51071" y="27484"/>
                    <a:pt x="50206" y="25861"/>
                    <a:pt x="50206" y="24995"/>
                  </a:cubicBezTo>
                  <a:cubicBezTo>
                    <a:pt x="50206" y="24166"/>
                    <a:pt x="51071" y="22579"/>
                    <a:pt x="50999" y="21713"/>
                  </a:cubicBezTo>
                  <a:cubicBezTo>
                    <a:pt x="50891" y="20920"/>
                    <a:pt x="49593" y="19549"/>
                    <a:pt x="49376" y="18756"/>
                  </a:cubicBezTo>
                  <a:cubicBezTo>
                    <a:pt x="49124" y="17926"/>
                    <a:pt x="49593" y="16159"/>
                    <a:pt x="49232" y="15401"/>
                  </a:cubicBezTo>
                  <a:cubicBezTo>
                    <a:pt x="48907" y="14644"/>
                    <a:pt x="47320" y="13706"/>
                    <a:pt x="46888" y="12913"/>
                  </a:cubicBezTo>
                  <a:cubicBezTo>
                    <a:pt x="46419" y="12191"/>
                    <a:pt x="46383" y="10388"/>
                    <a:pt x="45878" y="9739"/>
                  </a:cubicBezTo>
                  <a:cubicBezTo>
                    <a:pt x="45337" y="9053"/>
                    <a:pt x="43605" y="8549"/>
                    <a:pt x="42956" y="7935"/>
                  </a:cubicBezTo>
                  <a:cubicBezTo>
                    <a:pt x="42379" y="7322"/>
                    <a:pt x="41838" y="5591"/>
                    <a:pt x="41117" y="5086"/>
                  </a:cubicBezTo>
                  <a:cubicBezTo>
                    <a:pt x="40432" y="4581"/>
                    <a:pt x="38592" y="4509"/>
                    <a:pt x="37835" y="4076"/>
                  </a:cubicBezTo>
                  <a:cubicBezTo>
                    <a:pt x="37041" y="3679"/>
                    <a:pt x="36104" y="2093"/>
                    <a:pt x="35310" y="1804"/>
                  </a:cubicBezTo>
                  <a:cubicBezTo>
                    <a:pt x="34481" y="1479"/>
                    <a:pt x="32677" y="1876"/>
                    <a:pt x="31884" y="1660"/>
                  </a:cubicBezTo>
                  <a:cubicBezTo>
                    <a:pt x="31054" y="1443"/>
                    <a:pt x="29720" y="217"/>
                    <a:pt x="28854" y="73"/>
                  </a:cubicBezTo>
                  <a:cubicBezTo>
                    <a:pt x="27988" y="1"/>
                    <a:pt x="26365" y="830"/>
                    <a:pt x="25500" y="830"/>
                  </a:cubicBezTo>
                  <a:cubicBezTo>
                    <a:pt x="24670" y="830"/>
                    <a:pt x="23047" y="1"/>
                    <a:pt x="22182" y="73"/>
                  </a:cubicBezTo>
                  <a:cubicBezTo>
                    <a:pt x="21316" y="181"/>
                    <a:pt x="19982" y="1479"/>
                    <a:pt x="19152" y="1660"/>
                  </a:cubicBezTo>
                  <a:cubicBezTo>
                    <a:pt x="18286" y="1840"/>
                    <a:pt x="16483" y="1479"/>
                    <a:pt x="15726" y="1804"/>
                  </a:cubicBezTo>
                  <a:cubicBezTo>
                    <a:pt x="14932" y="2093"/>
                    <a:pt x="13958" y="3643"/>
                    <a:pt x="13201" y="4076"/>
                  </a:cubicBezTo>
                  <a:cubicBezTo>
                    <a:pt x="12444" y="4509"/>
                    <a:pt x="10604" y="4581"/>
                    <a:pt x="9919" y="5086"/>
                  </a:cubicBezTo>
                  <a:cubicBezTo>
                    <a:pt x="9234" y="5591"/>
                    <a:pt x="8656" y="7286"/>
                    <a:pt x="8115" y="7935"/>
                  </a:cubicBezTo>
                  <a:cubicBezTo>
                    <a:pt x="7538" y="8549"/>
                    <a:pt x="5735" y="9053"/>
                    <a:pt x="5194" y="9739"/>
                  </a:cubicBezTo>
                  <a:cubicBezTo>
                    <a:pt x="4653" y="10388"/>
                    <a:pt x="4581" y="12191"/>
                    <a:pt x="4184" y="12913"/>
                  </a:cubicBezTo>
                  <a:cubicBezTo>
                    <a:pt x="3751" y="13634"/>
                    <a:pt x="2164" y="14608"/>
                    <a:pt x="1840" y="15401"/>
                  </a:cubicBezTo>
                  <a:cubicBezTo>
                    <a:pt x="1515" y="16159"/>
                    <a:pt x="1948" y="17926"/>
                    <a:pt x="1696" y="18756"/>
                  </a:cubicBezTo>
                  <a:cubicBezTo>
                    <a:pt x="1479" y="19549"/>
                    <a:pt x="217" y="20847"/>
                    <a:pt x="73" y="21713"/>
                  </a:cubicBezTo>
                  <a:cubicBezTo>
                    <a:pt x="0" y="22543"/>
                    <a:pt x="866" y="24166"/>
                    <a:pt x="866" y="24995"/>
                  </a:cubicBezTo>
                  <a:cubicBezTo>
                    <a:pt x="866" y="25861"/>
                    <a:pt x="0" y="27448"/>
                    <a:pt x="73" y="28313"/>
                  </a:cubicBezTo>
                  <a:cubicBezTo>
                    <a:pt x="181" y="29107"/>
                    <a:pt x="1479" y="30477"/>
                    <a:pt x="1696" y="31271"/>
                  </a:cubicBezTo>
                  <a:cubicBezTo>
                    <a:pt x="1948" y="32100"/>
                    <a:pt x="1479" y="33832"/>
                    <a:pt x="1840" y="34625"/>
                  </a:cubicBezTo>
                  <a:cubicBezTo>
                    <a:pt x="2164" y="35382"/>
                    <a:pt x="3751" y="36320"/>
                    <a:pt x="4184" y="37078"/>
                  </a:cubicBezTo>
                  <a:cubicBezTo>
                    <a:pt x="4653" y="37799"/>
                    <a:pt x="4689" y="39602"/>
                    <a:pt x="5194" y="40288"/>
                  </a:cubicBezTo>
                  <a:cubicBezTo>
                    <a:pt x="5735" y="40973"/>
                    <a:pt x="7466" y="41478"/>
                    <a:pt x="8115" y="42091"/>
                  </a:cubicBezTo>
                  <a:cubicBezTo>
                    <a:pt x="8693" y="42704"/>
                    <a:pt x="9234" y="44435"/>
                    <a:pt x="9919" y="44940"/>
                  </a:cubicBezTo>
                  <a:cubicBezTo>
                    <a:pt x="10604" y="45445"/>
                    <a:pt x="12444" y="45517"/>
                    <a:pt x="13201" y="45914"/>
                  </a:cubicBezTo>
                  <a:cubicBezTo>
                    <a:pt x="13958" y="46347"/>
                    <a:pt x="14932" y="47898"/>
                    <a:pt x="15726" y="48222"/>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9"/>
            <p:cNvSpPr/>
            <p:nvPr/>
          </p:nvSpPr>
          <p:spPr>
            <a:xfrm>
              <a:off x="4573700" y="3396700"/>
              <a:ext cx="707825" cy="117225"/>
            </a:xfrm>
            <a:custGeom>
              <a:avLst/>
              <a:gdLst/>
              <a:ahLst/>
              <a:cxnLst/>
              <a:rect l="l" t="t" r="r" b="b"/>
              <a:pathLst>
                <a:path w="28313" h="4689" fill="none" extrusionOk="0">
                  <a:moveTo>
                    <a:pt x="0" y="0"/>
                  </a:moveTo>
                  <a:cubicBezTo>
                    <a:pt x="0" y="0"/>
                    <a:pt x="1984" y="2236"/>
                    <a:pt x="2886" y="2597"/>
                  </a:cubicBezTo>
                  <a:cubicBezTo>
                    <a:pt x="3787" y="2958"/>
                    <a:pt x="5879" y="2525"/>
                    <a:pt x="6853" y="2741"/>
                  </a:cubicBezTo>
                  <a:cubicBezTo>
                    <a:pt x="7827" y="2994"/>
                    <a:pt x="9378" y="4400"/>
                    <a:pt x="10352" y="4545"/>
                  </a:cubicBezTo>
                  <a:cubicBezTo>
                    <a:pt x="11325" y="4689"/>
                    <a:pt x="13237" y="3679"/>
                    <a:pt x="14175" y="3679"/>
                  </a:cubicBezTo>
                  <a:cubicBezTo>
                    <a:pt x="15112" y="3679"/>
                    <a:pt x="17060" y="4689"/>
                    <a:pt x="17998" y="4545"/>
                  </a:cubicBezTo>
                  <a:cubicBezTo>
                    <a:pt x="19008" y="4400"/>
                    <a:pt x="20522" y="2922"/>
                    <a:pt x="21460" y="2741"/>
                  </a:cubicBezTo>
                  <a:cubicBezTo>
                    <a:pt x="22434" y="2561"/>
                    <a:pt x="24490" y="2958"/>
                    <a:pt x="25428" y="2597"/>
                  </a:cubicBezTo>
                  <a:cubicBezTo>
                    <a:pt x="26329" y="2236"/>
                    <a:pt x="28313" y="0"/>
                    <a:pt x="28313" y="0"/>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9"/>
            <p:cNvSpPr/>
            <p:nvPr/>
          </p:nvSpPr>
          <p:spPr>
            <a:xfrm>
              <a:off x="1398000" y="993725"/>
              <a:ext cx="2970150" cy="1534675"/>
            </a:xfrm>
            <a:custGeom>
              <a:avLst/>
              <a:gdLst/>
              <a:ahLst/>
              <a:cxnLst/>
              <a:rect l="l" t="t" r="r" b="b"/>
              <a:pathLst>
                <a:path w="118806" h="61387" fill="none" extrusionOk="0">
                  <a:moveTo>
                    <a:pt x="0" y="0"/>
                  </a:moveTo>
                  <a:lnTo>
                    <a:pt x="118805" y="0"/>
                  </a:lnTo>
                  <a:lnTo>
                    <a:pt x="118805" y="61387"/>
                  </a:lnTo>
                  <a:lnTo>
                    <a:pt x="0" y="61387"/>
                  </a:lnTo>
                  <a:close/>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9"/>
            <p:cNvSpPr/>
            <p:nvPr/>
          </p:nvSpPr>
          <p:spPr>
            <a:xfrm>
              <a:off x="1156350" y="1320125"/>
              <a:ext cx="2833975" cy="1756500"/>
            </a:xfrm>
            <a:custGeom>
              <a:avLst/>
              <a:gdLst/>
              <a:ahLst/>
              <a:cxnLst/>
              <a:rect l="l" t="t" r="r" b="b"/>
              <a:pathLst>
                <a:path w="113359" h="70260" fill="none" extrusionOk="0">
                  <a:moveTo>
                    <a:pt x="113287" y="49232"/>
                  </a:moveTo>
                  <a:lnTo>
                    <a:pt x="113287" y="3174"/>
                  </a:lnTo>
                  <a:cubicBezTo>
                    <a:pt x="113287" y="1443"/>
                    <a:pt x="111916" y="1"/>
                    <a:pt x="110185" y="1"/>
                  </a:cubicBezTo>
                  <a:lnTo>
                    <a:pt x="3138" y="1"/>
                  </a:lnTo>
                  <a:cubicBezTo>
                    <a:pt x="1407" y="1"/>
                    <a:pt x="0" y="1407"/>
                    <a:pt x="0" y="3174"/>
                  </a:cubicBezTo>
                  <a:lnTo>
                    <a:pt x="0" y="70259"/>
                  </a:lnTo>
                  <a:lnTo>
                    <a:pt x="113359" y="70259"/>
                  </a:lnTo>
                  <a:lnTo>
                    <a:pt x="113359" y="63226"/>
                  </a:lnTo>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9"/>
            <p:cNvSpPr/>
            <p:nvPr/>
          </p:nvSpPr>
          <p:spPr>
            <a:xfrm>
              <a:off x="1156350" y="3073900"/>
              <a:ext cx="2833975" cy="340850"/>
            </a:xfrm>
            <a:custGeom>
              <a:avLst/>
              <a:gdLst/>
              <a:ahLst/>
              <a:cxnLst/>
              <a:rect l="l" t="t" r="r" b="b"/>
              <a:pathLst>
                <a:path w="113359" h="13634" fill="none" extrusionOk="0">
                  <a:moveTo>
                    <a:pt x="0" y="0"/>
                  </a:moveTo>
                  <a:lnTo>
                    <a:pt x="0" y="9702"/>
                  </a:lnTo>
                  <a:cubicBezTo>
                    <a:pt x="0" y="11542"/>
                    <a:pt x="1912" y="13633"/>
                    <a:pt x="3715" y="13633"/>
                  </a:cubicBezTo>
                  <a:lnTo>
                    <a:pt x="110437" y="13633"/>
                  </a:lnTo>
                  <a:cubicBezTo>
                    <a:pt x="112277" y="13633"/>
                    <a:pt x="113359" y="11722"/>
                    <a:pt x="113359" y="9883"/>
                  </a:cubicBezTo>
                  <a:lnTo>
                    <a:pt x="113359" y="36"/>
                  </a:lnTo>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9"/>
            <p:cNvSpPr/>
            <p:nvPr/>
          </p:nvSpPr>
          <p:spPr>
            <a:xfrm>
              <a:off x="2128350" y="3415625"/>
              <a:ext cx="135275" cy="373325"/>
            </a:xfrm>
            <a:custGeom>
              <a:avLst/>
              <a:gdLst/>
              <a:ahLst/>
              <a:cxnLst/>
              <a:rect l="l" t="t" r="r" b="b"/>
              <a:pathLst>
                <a:path w="5411" h="14933" fill="none" extrusionOk="0">
                  <a:moveTo>
                    <a:pt x="5194" y="1"/>
                  </a:moveTo>
                  <a:cubicBezTo>
                    <a:pt x="5014" y="2381"/>
                    <a:pt x="5410" y="7755"/>
                    <a:pt x="4906" y="10352"/>
                  </a:cubicBezTo>
                  <a:cubicBezTo>
                    <a:pt x="4473" y="12768"/>
                    <a:pt x="4112" y="12840"/>
                    <a:pt x="2886" y="13526"/>
                  </a:cubicBezTo>
                  <a:cubicBezTo>
                    <a:pt x="2164" y="13922"/>
                    <a:pt x="974" y="14463"/>
                    <a:pt x="0" y="14932"/>
                  </a:cubicBezTo>
                  <a:lnTo>
                    <a:pt x="0" y="14932"/>
                  </a:lnTo>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9"/>
            <p:cNvSpPr/>
            <p:nvPr/>
          </p:nvSpPr>
          <p:spPr>
            <a:xfrm>
              <a:off x="2881250" y="3420125"/>
              <a:ext cx="135275" cy="369725"/>
            </a:xfrm>
            <a:custGeom>
              <a:avLst/>
              <a:gdLst/>
              <a:ahLst/>
              <a:cxnLst/>
              <a:rect l="l" t="t" r="r" b="b"/>
              <a:pathLst>
                <a:path w="5411" h="14789" fill="none" extrusionOk="0">
                  <a:moveTo>
                    <a:pt x="5410" y="14788"/>
                  </a:moveTo>
                  <a:cubicBezTo>
                    <a:pt x="4401" y="14320"/>
                    <a:pt x="3210" y="13779"/>
                    <a:pt x="2489" y="13382"/>
                  </a:cubicBezTo>
                  <a:cubicBezTo>
                    <a:pt x="1227" y="12660"/>
                    <a:pt x="974" y="12624"/>
                    <a:pt x="505" y="10244"/>
                  </a:cubicBezTo>
                  <a:cubicBezTo>
                    <a:pt x="0" y="7611"/>
                    <a:pt x="397" y="2381"/>
                    <a:pt x="217" y="1"/>
                  </a:cubicBezTo>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9"/>
            <p:cNvSpPr/>
            <p:nvPr/>
          </p:nvSpPr>
          <p:spPr>
            <a:xfrm>
              <a:off x="2049000" y="3784425"/>
              <a:ext cx="1048675" cy="0"/>
            </a:xfrm>
            <a:custGeom>
              <a:avLst/>
              <a:gdLst/>
              <a:ahLst/>
              <a:cxnLst/>
              <a:rect l="l" t="t" r="r" b="b"/>
              <a:pathLst>
                <a:path w="41947" fill="none" extrusionOk="0">
                  <a:moveTo>
                    <a:pt x="1" y="0"/>
                  </a:moveTo>
                  <a:lnTo>
                    <a:pt x="41947" y="0"/>
                  </a:lnTo>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9"/>
            <p:cNvSpPr/>
            <p:nvPr/>
          </p:nvSpPr>
          <p:spPr>
            <a:xfrm>
              <a:off x="2659425" y="1543750"/>
              <a:ext cx="372425" cy="435525"/>
            </a:xfrm>
            <a:custGeom>
              <a:avLst/>
              <a:gdLst/>
              <a:ahLst/>
              <a:cxnLst/>
              <a:rect l="l" t="t" r="r" b="b"/>
              <a:pathLst>
                <a:path w="14897" h="17421" fill="none" extrusionOk="0">
                  <a:moveTo>
                    <a:pt x="14897" y="8728"/>
                  </a:moveTo>
                  <a:lnTo>
                    <a:pt x="7431" y="13057"/>
                  </a:lnTo>
                  <a:lnTo>
                    <a:pt x="1" y="17421"/>
                  </a:lnTo>
                  <a:lnTo>
                    <a:pt x="1" y="8728"/>
                  </a:lnTo>
                  <a:lnTo>
                    <a:pt x="1" y="0"/>
                  </a:lnTo>
                  <a:lnTo>
                    <a:pt x="7431" y="4364"/>
                  </a:lnTo>
                  <a:close/>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a:off x="1770375" y="2750200"/>
              <a:ext cx="256100" cy="25"/>
            </a:xfrm>
            <a:custGeom>
              <a:avLst/>
              <a:gdLst/>
              <a:ahLst/>
              <a:cxnLst/>
              <a:rect l="l" t="t" r="r" b="b"/>
              <a:pathLst>
                <a:path w="10244" h="1" fill="none" extrusionOk="0">
                  <a:moveTo>
                    <a:pt x="1" y="0"/>
                  </a:moveTo>
                  <a:lnTo>
                    <a:pt x="10244" y="0"/>
                  </a:lnTo>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2278925" y="2750200"/>
              <a:ext cx="1774525" cy="25"/>
            </a:xfrm>
            <a:custGeom>
              <a:avLst/>
              <a:gdLst/>
              <a:ahLst/>
              <a:cxnLst/>
              <a:rect l="l" t="t" r="r" b="b"/>
              <a:pathLst>
                <a:path w="70981" h="1" fill="none" extrusionOk="0">
                  <a:moveTo>
                    <a:pt x="70981" y="0"/>
                  </a:moveTo>
                  <a:lnTo>
                    <a:pt x="1" y="0"/>
                  </a:lnTo>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a:off x="4146300" y="2750200"/>
              <a:ext cx="172250" cy="25"/>
            </a:xfrm>
            <a:custGeom>
              <a:avLst/>
              <a:gdLst/>
              <a:ahLst/>
              <a:cxnLst/>
              <a:rect l="l" t="t" r="r" b="b"/>
              <a:pathLst>
                <a:path w="6890" h="1" fill="none" extrusionOk="0">
                  <a:moveTo>
                    <a:pt x="1" y="0"/>
                  </a:moveTo>
                  <a:lnTo>
                    <a:pt x="6889" y="0"/>
                  </a:lnTo>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a:off x="1363725" y="2640175"/>
              <a:ext cx="25" cy="220950"/>
            </a:xfrm>
            <a:custGeom>
              <a:avLst/>
              <a:gdLst/>
              <a:ahLst/>
              <a:cxnLst/>
              <a:rect l="l" t="t" r="r" b="b"/>
              <a:pathLst>
                <a:path w="1" h="8838" fill="none" extrusionOk="0">
                  <a:moveTo>
                    <a:pt x="1" y="1"/>
                  </a:moveTo>
                  <a:lnTo>
                    <a:pt x="1" y="8837"/>
                  </a:lnTo>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a:off x="1544050" y="2640175"/>
              <a:ext cx="25" cy="220950"/>
            </a:xfrm>
            <a:custGeom>
              <a:avLst/>
              <a:gdLst/>
              <a:ahLst/>
              <a:cxnLst/>
              <a:rect l="l" t="t" r="r" b="b"/>
              <a:pathLst>
                <a:path w="1" h="8838" fill="none" extrusionOk="0">
                  <a:moveTo>
                    <a:pt x="1" y="1"/>
                  </a:moveTo>
                  <a:lnTo>
                    <a:pt x="1" y="8837"/>
                  </a:lnTo>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a:off x="2055300" y="2619450"/>
              <a:ext cx="258825" cy="261500"/>
            </a:xfrm>
            <a:custGeom>
              <a:avLst/>
              <a:gdLst/>
              <a:ahLst/>
              <a:cxnLst/>
              <a:rect l="l" t="t" r="r" b="b"/>
              <a:pathLst>
                <a:path w="10353" h="10460" fill="none" extrusionOk="0">
                  <a:moveTo>
                    <a:pt x="10352" y="5230"/>
                  </a:moveTo>
                  <a:cubicBezTo>
                    <a:pt x="10352" y="8115"/>
                    <a:pt x="8044" y="10460"/>
                    <a:pt x="5159" y="10460"/>
                  </a:cubicBezTo>
                  <a:cubicBezTo>
                    <a:pt x="2345" y="10460"/>
                    <a:pt x="1" y="8115"/>
                    <a:pt x="1" y="5230"/>
                  </a:cubicBezTo>
                  <a:cubicBezTo>
                    <a:pt x="1" y="2345"/>
                    <a:pt x="2273" y="0"/>
                    <a:pt x="5159" y="0"/>
                  </a:cubicBezTo>
                  <a:cubicBezTo>
                    <a:pt x="8044" y="0"/>
                    <a:pt x="10352" y="2345"/>
                    <a:pt x="10352" y="5230"/>
                  </a:cubicBezTo>
                  <a:close/>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9"/>
          <p:cNvSpPr txBox="1">
            <a:spLocks noGrp="1"/>
          </p:cNvSpPr>
          <p:nvPr>
            <p:ph type="title"/>
          </p:nvPr>
        </p:nvSpPr>
        <p:spPr>
          <a:xfrm>
            <a:off x="1064100" y="1064100"/>
            <a:ext cx="4148100" cy="1467000"/>
          </a:xfrm>
          <a:prstGeom prst="rect">
            <a:avLst/>
          </a:prstGeom>
        </p:spPr>
        <p:txBody>
          <a:bodyPr spcFirstLastPara="1" wrap="square" lIns="0" tIns="0" rIns="0" bIns="0" anchor="t" anchorCtr="0">
            <a:noAutofit/>
          </a:bodyPr>
          <a:lstStyle>
            <a:lvl1pPr lvl="0">
              <a:spcBef>
                <a:spcPts val="0"/>
              </a:spcBef>
              <a:spcAft>
                <a:spcPts val="0"/>
              </a:spcAft>
              <a:buNone/>
              <a:defRPr sz="5000">
                <a:solidFill>
                  <a:schemeClr val="accent1"/>
                </a:solidFill>
              </a:defRPr>
            </a:lvl1pPr>
            <a:lvl2pPr lvl="1">
              <a:spcBef>
                <a:spcPts val="0"/>
              </a:spcBef>
              <a:spcAft>
                <a:spcPts val="0"/>
              </a:spcAft>
              <a:buNone/>
              <a:defRPr>
                <a:latin typeface="Poppins"/>
                <a:ea typeface="Poppins"/>
                <a:cs typeface="Poppins"/>
                <a:sym typeface="Poppins"/>
              </a:defRPr>
            </a:lvl2pPr>
            <a:lvl3pPr lvl="2">
              <a:spcBef>
                <a:spcPts val="0"/>
              </a:spcBef>
              <a:spcAft>
                <a:spcPts val="0"/>
              </a:spcAft>
              <a:buNone/>
              <a:defRPr>
                <a:latin typeface="Poppins"/>
                <a:ea typeface="Poppins"/>
                <a:cs typeface="Poppins"/>
                <a:sym typeface="Poppins"/>
              </a:defRPr>
            </a:lvl3pPr>
            <a:lvl4pPr lvl="3">
              <a:spcBef>
                <a:spcPts val="0"/>
              </a:spcBef>
              <a:spcAft>
                <a:spcPts val="0"/>
              </a:spcAft>
              <a:buNone/>
              <a:defRPr>
                <a:latin typeface="Poppins"/>
                <a:ea typeface="Poppins"/>
                <a:cs typeface="Poppins"/>
                <a:sym typeface="Poppins"/>
              </a:defRPr>
            </a:lvl4pPr>
            <a:lvl5pPr lvl="4">
              <a:spcBef>
                <a:spcPts val="0"/>
              </a:spcBef>
              <a:spcAft>
                <a:spcPts val="0"/>
              </a:spcAft>
              <a:buNone/>
              <a:defRPr>
                <a:latin typeface="Poppins"/>
                <a:ea typeface="Poppins"/>
                <a:cs typeface="Poppins"/>
                <a:sym typeface="Poppins"/>
              </a:defRPr>
            </a:lvl5pPr>
            <a:lvl6pPr lvl="5">
              <a:spcBef>
                <a:spcPts val="0"/>
              </a:spcBef>
              <a:spcAft>
                <a:spcPts val="0"/>
              </a:spcAft>
              <a:buNone/>
              <a:defRPr>
                <a:latin typeface="Poppins"/>
                <a:ea typeface="Poppins"/>
                <a:cs typeface="Poppins"/>
                <a:sym typeface="Poppins"/>
              </a:defRPr>
            </a:lvl6pPr>
            <a:lvl7pPr lvl="6">
              <a:spcBef>
                <a:spcPts val="0"/>
              </a:spcBef>
              <a:spcAft>
                <a:spcPts val="0"/>
              </a:spcAft>
              <a:buNone/>
              <a:defRPr>
                <a:latin typeface="Poppins"/>
                <a:ea typeface="Poppins"/>
                <a:cs typeface="Poppins"/>
                <a:sym typeface="Poppins"/>
              </a:defRPr>
            </a:lvl7pPr>
            <a:lvl8pPr lvl="7">
              <a:spcBef>
                <a:spcPts val="0"/>
              </a:spcBef>
              <a:spcAft>
                <a:spcPts val="0"/>
              </a:spcAft>
              <a:buNone/>
              <a:defRPr>
                <a:latin typeface="Poppins"/>
                <a:ea typeface="Poppins"/>
                <a:cs typeface="Poppins"/>
                <a:sym typeface="Poppins"/>
              </a:defRPr>
            </a:lvl8pPr>
            <a:lvl9pPr lvl="8">
              <a:spcBef>
                <a:spcPts val="0"/>
              </a:spcBef>
              <a:spcAft>
                <a:spcPts val="0"/>
              </a:spcAft>
              <a:buNone/>
              <a:defRPr>
                <a:latin typeface="Poppins"/>
                <a:ea typeface="Poppins"/>
                <a:cs typeface="Poppins"/>
                <a:sym typeface="Poppins"/>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hank You–Orange">
  <p:cSld name="CUSTOM_5_1_1">
    <p:bg>
      <p:bgPr>
        <a:solidFill>
          <a:schemeClr val="accent4"/>
        </a:solidFill>
        <a:effectLst/>
      </p:bgPr>
    </p:bg>
    <p:spTree>
      <p:nvGrpSpPr>
        <p:cNvPr id="1" name="Shape 1226"/>
        <p:cNvGrpSpPr/>
        <p:nvPr/>
      </p:nvGrpSpPr>
      <p:grpSpPr>
        <a:xfrm>
          <a:off x="0" y="0"/>
          <a:ext cx="0" cy="0"/>
          <a:chOff x="0" y="0"/>
          <a:chExt cx="0" cy="0"/>
        </a:xfrm>
      </p:grpSpPr>
      <p:sp>
        <p:nvSpPr>
          <p:cNvPr id="1227" name="Google Shape;1227;p83"/>
          <p:cNvSpPr/>
          <p:nvPr/>
        </p:nvSpPr>
        <p:spPr>
          <a:xfrm rot="-5400000">
            <a:off x="493411" y="-326974"/>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83"/>
          <p:cNvSpPr/>
          <p:nvPr/>
        </p:nvSpPr>
        <p:spPr>
          <a:xfrm>
            <a:off x="3394024" y="-37859"/>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83"/>
          <p:cNvSpPr txBox="1"/>
          <p:nvPr/>
        </p:nvSpPr>
        <p:spPr>
          <a:xfrm>
            <a:off x="2345875" y="2267850"/>
            <a:ext cx="3411600" cy="17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Thank</a:t>
            </a:r>
            <a:endParaRPr sz="5000">
              <a:solidFill>
                <a:schemeClr val="lt1"/>
              </a:solidFill>
              <a:latin typeface="Poppins SemiBold"/>
              <a:ea typeface="Poppins SemiBold"/>
              <a:cs typeface="Poppins SemiBold"/>
              <a:sym typeface="Poppins SemiBold"/>
            </a:endParaRPr>
          </a:p>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You</a:t>
            </a:r>
            <a:endParaRPr sz="5000">
              <a:solidFill>
                <a:schemeClr val="lt1"/>
              </a:solidFill>
              <a:latin typeface="Poppins SemiBold"/>
              <a:ea typeface="Poppins SemiBold"/>
              <a:cs typeface="Poppins SemiBold"/>
              <a:sym typeface="Poppins SemiBold"/>
            </a:endParaRPr>
          </a:p>
        </p:txBody>
      </p:sp>
      <p:sp>
        <p:nvSpPr>
          <p:cNvPr id="1230" name="Google Shape;1230;p83"/>
          <p:cNvSpPr/>
          <p:nvPr/>
        </p:nvSpPr>
        <p:spPr>
          <a:xfrm rot="10800000">
            <a:off x="-478614" y="253287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1" name="Google Shape;1231;p83"/>
          <p:cNvGrpSpPr/>
          <p:nvPr/>
        </p:nvGrpSpPr>
        <p:grpSpPr>
          <a:xfrm>
            <a:off x="7022225" y="4302863"/>
            <a:ext cx="1294431" cy="312013"/>
            <a:chOff x="238125" y="1984425"/>
            <a:chExt cx="7034950" cy="1695725"/>
          </a:xfrm>
        </p:grpSpPr>
        <p:sp>
          <p:nvSpPr>
            <p:cNvPr id="1232" name="Google Shape;1232;p83"/>
            <p:cNvSpPr/>
            <p:nvPr/>
          </p:nvSpPr>
          <p:spPr>
            <a:xfrm>
              <a:off x="238125" y="1984425"/>
              <a:ext cx="1350750" cy="1695725"/>
            </a:xfrm>
            <a:custGeom>
              <a:avLst/>
              <a:gdLst/>
              <a:ahLst/>
              <a:cxnLst/>
              <a:rect l="l" t="t" r="r" b="b"/>
              <a:pathLst>
                <a:path w="54030" h="67829" extrusionOk="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83"/>
            <p:cNvSpPr/>
            <p:nvPr/>
          </p:nvSpPr>
          <p:spPr>
            <a:xfrm>
              <a:off x="1480050" y="2498325"/>
              <a:ext cx="5793025" cy="1165150"/>
            </a:xfrm>
            <a:custGeom>
              <a:avLst/>
              <a:gdLst/>
              <a:ahLst/>
              <a:cxnLst/>
              <a:rect l="l" t="t" r="r" b="b"/>
              <a:pathLst>
                <a:path w="231721" h="46606" extrusionOk="0">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4" name="Google Shape;1234;p83"/>
          <p:cNvSpPr/>
          <p:nvPr/>
        </p:nvSpPr>
        <p:spPr>
          <a:xfrm rot="10800000">
            <a:off x="6121261" y="312303"/>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83"/>
          <p:cNvSpPr/>
          <p:nvPr/>
        </p:nvSpPr>
        <p:spPr>
          <a:xfrm rot="5400000">
            <a:off x="7160649" y="1638966"/>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83"/>
          <p:cNvSpPr/>
          <p:nvPr/>
        </p:nvSpPr>
        <p:spPr>
          <a:xfrm rot="-5400000">
            <a:off x="5540286" y="-37849"/>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hank You–Light Blue">
  <p:cSld name="CUSTOM_5_1_1_1">
    <p:bg>
      <p:bgPr>
        <a:solidFill>
          <a:schemeClr val="accent1"/>
        </a:solidFill>
        <a:effectLst/>
      </p:bgPr>
    </p:bg>
    <p:spTree>
      <p:nvGrpSpPr>
        <p:cNvPr id="1" name="Shape 1237"/>
        <p:cNvGrpSpPr/>
        <p:nvPr/>
      </p:nvGrpSpPr>
      <p:grpSpPr>
        <a:xfrm>
          <a:off x="0" y="0"/>
          <a:ext cx="0" cy="0"/>
          <a:chOff x="0" y="0"/>
          <a:chExt cx="0" cy="0"/>
        </a:xfrm>
      </p:grpSpPr>
      <p:sp>
        <p:nvSpPr>
          <p:cNvPr id="1238" name="Google Shape;1238;p84"/>
          <p:cNvSpPr/>
          <p:nvPr/>
        </p:nvSpPr>
        <p:spPr>
          <a:xfrm rot="-5400000">
            <a:off x="493411" y="-326974"/>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84"/>
          <p:cNvSpPr/>
          <p:nvPr/>
        </p:nvSpPr>
        <p:spPr>
          <a:xfrm>
            <a:off x="3394024" y="-37859"/>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84"/>
          <p:cNvSpPr txBox="1"/>
          <p:nvPr/>
        </p:nvSpPr>
        <p:spPr>
          <a:xfrm>
            <a:off x="2345875" y="2267850"/>
            <a:ext cx="3411600" cy="17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Thank</a:t>
            </a:r>
            <a:endParaRPr sz="5000">
              <a:solidFill>
                <a:schemeClr val="lt1"/>
              </a:solidFill>
              <a:latin typeface="Poppins SemiBold"/>
              <a:ea typeface="Poppins SemiBold"/>
              <a:cs typeface="Poppins SemiBold"/>
              <a:sym typeface="Poppins SemiBold"/>
            </a:endParaRPr>
          </a:p>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You</a:t>
            </a:r>
            <a:endParaRPr sz="5000">
              <a:solidFill>
                <a:schemeClr val="lt1"/>
              </a:solidFill>
              <a:latin typeface="Poppins SemiBold"/>
              <a:ea typeface="Poppins SemiBold"/>
              <a:cs typeface="Poppins SemiBold"/>
              <a:sym typeface="Poppins SemiBold"/>
            </a:endParaRPr>
          </a:p>
        </p:txBody>
      </p:sp>
      <p:sp>
        <p:nvSpPr>
          <p:cNvPr id="1241" name="Google Shape;1241;p84"/>
          <p:cNvSpPr/>
          <p:nvPr/>
        </p:nvSpPr>
        <p:spPr>
          <a:xfrm rot="10800000">
            <a:off x="-478614" y="253287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2" name="Google Shape;1242;p84"/>
          <p:cNvGrpSpPr/>
          <p:nvPr/>
        </p:nvGrpSpPr>
        <p:grpSpPr>
          <a:xfrm>
            <a:off x="7022225" y="4302863"/>
            <a:ext cx="1294431" cy="312013"/>
            <a:chOff x="238125" y="1984425"/>
            <a:chExt cx="7034950" cy="1695725"/>
          </a:xfrm>
        </p:grpSpPr>
        <p:sp>
          <p:nvSpPr>
            <p:cNvPr id="1243" name="Google Shape;1243;p84"/>
            <p:cNvSpPr/>
            <p:nvPr/>
          </p:nvSpPr>
          <p:spPr>
            <a:xfrm>
              <a:off x="238125" y="1984425"/>
              <a:ext cx="1350750" cy="1695725"/>
            </a:xfrm>
            <a:custGeom>
              <a:avLst/>
              <a:gdLst/>
              <a:ahLst/>
              <a:cxnLst/>
              <a:rect l="l" t="t" r="r" b="b"/>
              <a:pathLst>
                <a:path w="54030" h="67829" extrusionOk="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84"/>
            <p:cNvSpPr/>
            <p:nvPr/>
          </p:nvSpPr>
          <p:spPr>
            <a:xfrm>
              <a:off x="1480050" y="2498325"/>
              <a:ext cx="5793025" cy="1165150"/>
            </a:xfrm>
            <a:custGeom>
              <a:avLst/>
              <a:gdLst/>
              <a:ahLst/>
              <a:cxnLst/>
              <a:rect l="l" t="t" r="r" b="b"/>
              <a:pathLst>
                <a:path w="231721" h="46606" extrusionOk="0">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5" name="Google Shape;1245;p84"/>
          <p:cNvSpPr/>
          <p:nvPr/>
        </p:nvSpPr>
        <p:spPr>
          <a:xfrm rot="10800000">
            <a:off x="6121261" y="312303"/>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84"/>
          <p:cNvSpPr/>
          <p:nvPr/>
        </p:nvSpPr>
        <p:spPr>
          <a:xfrm rot="5400000">
            <a:off x="7160649" y="1638966"/>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84"/>
          <p:cNvSpPr/>
          <p:nvPr/>
        </p:nvSpPr>
        <p:spPr>
          <a:xfrm rot="-5400000">
            <a:off x="5540286" y="-37849"/>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hank You–Purple">
  <p:cSld name="CUSTOM_5_1_1_1_1">
    <p:bg>
      <p:bgPr>
        <a:solidFill>
          <a:schemeClr val="accent5"/>
        </a:solidFill>
        <a:effectLst/>
      </p:bgPr>
    </p:bg>
    <p:spTree>
      <p:nvGrpSpPr>
        <p:cNvPr id="1" name="Shape 1248"/>
        <p:cNvGrpSpPr/>
        <p:nvPr/>
      </p:nvGrpSpPr>
      <p:grpSpPr>
        <a:xfrm>
          <a:off x="0" y="0"/>
          <a:ext cx="0" cy="0"/>
          <a:chOff x="0" y="0"/>
          <a:chExt cx="0" cy="0"/>
        </a:xfrm>
      </p:grpSpPr>
      <p:sp>
        <p:nvSpPr>
          <p:cNvPr id="1249" name="Google Shape;1249;p85"/>
          <p:cNvSpPr/>
          <p:nvPr/>
        </p:nvSpPr>
        <p:spPr>
          <a:xfrm rot="-5400000">
            <a:off x="493411" y="-326974"/>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85"/>
          <p:cNvSpPr/>
          <p:nvPr/>
        </p:nvSpPr>
        <p:spPr>
          <a:xfrm>
            <a:off x="3394024" y="-37859"/>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85"/>
          <p:cNvSpPr txBox="1"/>
          <p:nvPr/>
        </p:nvSpPr>
        <p:spPr>
          <a:xfrm>
            <a:off x="2345875" y="2267850"/>
            <a:ext cx="3411600" cy="17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Thank</a:t>
            </a:r>
            <a:endParaRPr sz="5000">
              <a:solidFill>
                <a:schemeClr val="lt1"/>
              </a:solidFill>
              <a:latin typeface="Poppins SemiBold"/>
              <a:ea typeface="Poppins SemiBold"/>
              <a:cs typeface="Poppins SemiBold"/>
              <a:sym typeface="Poppins SemiBold"/>
            </a:endParaRPr>
          </a:p>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You</a:t>
            </a:r>
            <a:endParaRPr sz="5000">
              <a:solidFill>
                <a:schemeClr val="lt1"/>
              </a:solidFill>
              <a:latin typeface="Poppins SemiBold"/>
              <a:ea typeface="Poppins SemiBold"/>
              <a:cs typeface="Poppins SemiBold"/>
              <a:sym typeface="Poppins SemiBold"/>
            </a:endParaRPr>
          </a:p>
        </p:txBody>
      </p:sp>
      <p:sp>
        <p:nvSpPr>
          <p:cNvPr id="1252" name="Google Shape;1252;p85"/>
          <p:cNvSpPr/>
          <p:nvPr/>
        </p:nvSpPr>
        <p:spPr>
          <a:xfrm rot="10800000">
            <a:off x="-478614" y="253287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3" name="Google Shape;1253;p85"/>
          <p:cNvGrpSpPr/>
          <p:nvPr/>
        </p:nvGrpSpPr>
        <p:grpSpPr>
          <a:xfrm>
            <a:off x="7022225" y="4302863"/>
            <a:ext cx="1294431" cy="312013"/>
            <a:chOff x="238125" y="1984425"/>
            <a:chExt cx="7034950" cy="1695725"/>
          </a:xfrm>
        </p:grpSpPr>
        <p:sp>
          <p:nvSpPr>
            <p:cNvPr id="1254" name="Google Shape;1254;p85"/>
            <p:cNvSpPr/>
            <p:nvPr/>
          </p:nvSpPr>
          <p:spPr>
            <a:xfrm>
              <a:off x="238125" y="1984425"/>
              <a:ext cx="1350750" cy="1695725"/>
            </a:xfrm>
            <a:custGeom>
              <a:avLst/>
              <a:gdLst/>
              <a:ahLst/>
              <a:cxnLst/>
              <a:rect l="l" t="t" r="r" b="b"/>
              <a:pathLst>
                <a:path w="54030" h="67829" extrusionOk="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85"/>
            <p:cNvSpPr/>
            <p:nvPr/>
          </p:nvSpPr>
          <p:spPr>
            <a:xfrm>
              <a:off x="1480050" y="2498325"/>
              <a:ext cx="5793025" cy="1165150"/>
            </a:xfrm>
            <a:custGeom>
              <a:avLst/>
              <a:gdLst/>
              <a:ahLst/>
              <a:cxnLst/>
              <a:rect l="l" t="t" r="r" b="b"/>
              <a:pathLst>
                <a:path w="231721" h="46606" extrusionOk="0">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6" name="Google Shape;1256;p85"/>
          <p:cNvSpPr/>
          <p:nvPr/>
        </p:nvSpPr>
        <p:spPr>
          <a:xfrm rot="10800000">
            <a:off x="6121261" y="312303"/>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85"/>
          <p:cNvSpPr/>
          <p:nvPr/>
        </p:nvSpPr>
        <p:spPr>
          <a:xfrm rot="5400000">
            <a:off x="7160649" y="1638966"/>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85"/>
          <p:cNvSpPr/>
          <p:nvPr/>
        </p:nvSpPr>
        <p:spPr>
          <a:xfrm rot="-5400000">
            <a:off x="5540286" y="-37849"/>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Slide–Light Blue" type="title">
  <p:cSld name="TITLE">
    <p:bg>
      <p:bgPr>
        <a:solidFill>
          <a:schemeClr val="accent1"/>
        </a:solidFill>
        <a:effectLst/>
      </p:bgPr>
    </p:bg>
    <p:spTree>
      <p:nvGrpSpPr>
        <p:cNvPr id="1" name="Shape 1262"/>
        <p:cNvGrpSpPr/>
        <p:nvPr/>
      </p:nvGrpSpPr>
      <p:grpSpPr>
        <a:xfrm>
          <a:off x="0" y="0"/>
          <a:ext cx="0" cy="0"/>
          <a:chOff x="0" y="0"/>
          <a:chExt cx="0" cy="0"/>
        </a:xfrm>
      </p:grpSpPr>
      <p:sp>
        <p:nvSpPr>
          <p:cNvPr id="1263" name="Google Shape;1263;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grpSp>
        <p:nvGrpSpPr>
          <p:cNvPr id="1264" name="Google Shape;1264;p87"/>
          <p:cNvGrpSpPr/>
          <p:nvPr/>
        </p:nvGrpSpPr>
        <p:grpSpPr>
          <a:xfrm>
            <a:off x="4362450" y="432563"/>
            <a:ext cx="1294431" cy="312013"/>
            <a:chOff x="238125" y="1984425"/>
            <a:chExt cx="7034950" cy="1695725"/>
          </a:xfrm>
        </p:grpSpPr>
        <p:sp>
          <p:nvSpPr>
            <p:cNvPr id="1265" name="Google Shape;1265;p87"/>
            <p:cNvSpPr/>
            <p:nvPr/>
          </p:nvSpPr>
          <p:spPr>
            <a:xfrm>
              <a:off x="238125" y="1984425"/>
              <a:ext cx="1350750" cy="1695725"/>
            </a:xfrm>
            <a:custGeom>
              <a:avLst/>
              <a:gdLst/>
              <a:ahLst/>
              <a:cxnLst/>
              <a:rect l="l" t="t" r="r" b="b"/>
              <a:pathLst>
                <a:path w="54030" h="67829" extrusionOk="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87"/>
            <p:cNvSpPr/>
            <p:nvPr/>
          </p:nvSpPr>
          <p:spPr>
            <a:xfrm>
              <a:off x="1480050" y="2498325"/>
              <a:ext cx="5793025" cy="1165150"/>
            </a:xfrm>
            <a:custGeom>
              <a:avLst/>
              <a:gdLst/>
              <a:ahLst/>
              <a:cxnLst/>
              <a:rect l="l" t="t" r="r" b="b"/>
              <a:pathLst>
                <a:path w="231721" h="46606" extrusionOk="0">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7" name="Google Shape;1267;p87"/>
          <p:cNvGrpSpPr/>
          <p:nvPr/>
        </p:nvGrpSpPr>
        <p:grpSpPr>
          <a:xfrm>
            <a:off x="-5085" y="4473"/>
            <a:ext cx="9149452" cy="5154079"/>
            <a:chOff x="238125" y="846675"/>
            <a:chExt cx="7140200" cy="4022225"/>
          </a:xfrm>
        </p:grpSpPr>
        <p:sp>
          <p:nvSpPr>
            <p:cNvPr id="1268" name="Google Shape;1268;p87"/>
            <p:cNvSpPr/>
            <p:nvPr/>
          </p:nvSpPr>
          <p:spPr>
            <a:xfrm>
              <a:off x="3203075" y="2074578"/>
              <a:ext cx="1674925" cy="1674650"/>
            </a:xfrm>
            <a:custGeom>
              <a:avLst/>
              <a:gdLst/>
              <a:ahLst/>
              <a:cxnLst/>
              <a:rect l="l" t="t" r="r" b="b"/>
              <a:pathLst>
                <a:path w="66997" h="66986" extrusionOk="0">
                  <a:moveTo>
                    <a:pt x="0" y="1"/>
                  </a:moveTo>
                  <a:lnTo>
                    <a:pt x="0" y="19277"/>
                  </a:lnTo>
                  <a:cubicBezTo>
                    <a:pt x="26313" y="19277"/>
                    <a:pt x="47720" y="40672"/>
                    <a:pt x="47720" y="66985"/>
                  </a:cubicBezTo>
                  <a:lnTo>
                    <a:pt x="66997" y="66985"/>
                  </a:lnTo>
                  <a:cubicBezTo>
                    <a:pt x="66997" y="30040"/>
                    <a:pt x="36945"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87"/>
            <p:cNvSpPr/>
            <p:nvPr/>
          </p:nvSpPr>
          <p:spPr>
            <a:xfrm>
              <a:off x="238125" y="2356975"/>
              <a:ext cx="1674625" cy="1674625"/>
            </a:xfrm>
            <a:custGeom>
              <a:avLst/>
              <a:gdLst/>
              <a:ahLst/>
              <a:cxnLst/>
              <a:rect l="l" t="t" r="r" b="b"/>
              <a:pathLst>
                <a:path w="66985" h="66985" extrusionOk="0">
                  <a:moveTo>
                    <a:pt x="47720" y="0"/>
                  </a:moveTo>
                  <a:cubicBezTo>
                    <a:pt x="47720" y="26313"/>
                    <a:pt x="26313" y="47708"/>
                    <a:pt x="0" y="47708"/>
                  </a:cubicBezTo>
                  <a:lnTo>
                    <a:pt x="0" y="66985"/>
                  </a:lnTo>
                  <a:cubicBezTo>
                    <a:pt x="36945" y="66985"/>
                    <a:pt x="66985" y="36933"/>
                    <a:pt x="669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87"/>
            <p:cNvSpPr/>
            <p:nvPr/>
          </p:nvSpPr>
          <p:spPr>
            <a:xfrm>
              <a:off x="5703375" y="1519650"/>
              <a:ext cx="1674950" cy="1674950"/>
            </a:xfrm>
            <a:custGeom>
              <a:avLst/>
              <a:gdLst/>
              <a:ahLst/>
              <a:cxnLst/>
              <a:rect l="l" t="t" r="r" b="b"/>
              <a:pathLst>
                <a:path w="66998" h="66998" extrusionOk="0">
                  <a:moveTo>
                    <a:pt x="66997" y="1"/>
                  </a:moveTo>
                  <a:cubicBezTo>
                    <a:pt x="30052" y="1"/>
                    <a:pt x="1" y="30052"/>
                    <a:pt x="1" y="66997"/>
                  </a:cubicBezTo>
                  <a:lnTo>
                    <a:pt x="19277" y="66997"/>
                  </a:lnTo>
                  <a:cubicBezTo>
                    <a:pt x="19277" y="40685"/>
                    <a:pt x="40684" y="19277"/>
                    <a:pt x="66997" y="19277"/>
                  </a:cubicBezTo>
                  <a:lnTo>
                    <a:pt x="669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87"/>
            <p:cNvSpPr/>
            <p:nvPr/>
          </p:nvSpPr>
          <p:spPr>
            <a:xfrm>
              <a:off x="1912725" y="2356975"/>
              <a:ext cx="1674350" cy="1674625"/>
            </a:xfrm>
            <a:custGeom>
              <a:avLst/>
              <a:gdLst/>
              <a:ahLst/>
              <a:cxnLst/>
              <a:rect l="l" t="t" r="r" b="b"/>
              <a:pathLst>
                <a:path w="66974" h="66985" extrusionOk="0">
                  <a:moveTo>
                    <a:pt x="1" y="0"/>
                  </a:moveTo>
                  <a:cubicBezTo>
                    <a:pt x="1" y="36933"/>
                    <a:pt x="30052" y="66985"/>
                    <a:pt x="66973" y="66985"/>
                  </a:cubicBezTo>
                  <a:lnTo>
                    <a:pt x="66973" y="47708"/>
                  </a:lnTo>
                  <a:cubicBezTo>
                    <a:pt x="40684" y="47708"/>
                    <a:pt x="19265" y="26313"/>
                    <a:pt x="19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87"/>
            <p:cNvSpPr/>
            <p:nvPr/>
          </p:nvSpPr>
          <p:spPr>
            <a:xfrm>
              <a:off x="5703375" y="3193975"/>
              <a:ext cx="1674950" cy="1674925"/>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87"/>
            <p:cNvSpPr/>
            <p:nvPr/>
          </p:nvSpPr>
          <p:spPr>
            <a:xfrm>
              <a:off x="720025" y="846675"/>
              <a:ext cx="1674625" cy="1510325"/>
            </a:xfrm>
            <a:custGeom>
              <a:avLst/>
              <a:gdLst/>
              <a:ahLst/>
              <a:cxnLst/>
              <a:rect l="l" t="t" r="r" b="b"/>
              <a:pathLst>
                <a:path w="66985" h="60413" extrusionOk="0">
                  <a:moveTo>
                    <a:pt x="0" y="0"/>
                  </a:moveTo>
                  <a:lnTo>
                    <a:pt x="0" y="12692"/>
                  </a:lnTo>
                  <a:cubicBezTo>
                    <a:pt x="26313" y="12692"/>
                    <a:pt x="47709" y="34099"/>
                    <a:pt x="47709" y="60412"/>
                  </a:cubicBezTo>
                  <a:lnTo>
                    <a:pt x="66985" y="60412"/>
                  </a:lnTo>
                  <a:cubicBezTo>
                    <a:pt x="66985" y="33826"/>
                    <a:pt x="51423" y="10823"/>
                    <a:pt x="289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87"/>
            <p:cNvSpPr/>
            <p:nvPr/>
          </p:nvSpPr>
          <p:spPr>
            <a:xfrm>
              <a:off x="1952025" y="3550875"/>
              <a:ext cx="1635050" cy="1314175"/>
            </a:xfrm>
            <a:custGeom>
              <a:avLst/>
              <a:gdLst/>
              <a:ahLst/>
              <a:cxnLst/>
              <a:rect l="l" t="t" r="r" b="b"/>
              <a:pathLst>
                <a:path w="65402" h="52567" extrusionOk="0">
                  <a:moveTo>
                    <a:pt x="65401" y="0"/>
                  </a:moveTo>
                  <a:cubicBezTo>
                    <a:pt x="33421" y="0"/>
                    <a:pt x="6608" y="22550"/>
                    <a:pt x="0" y="52566"/>
                  </a:cubicBezTo>
                  <a:lnTo>
                    <a:pt x="19919" y="52566"/>
                  </a:lnTo>
                  <a:cubicBezTo>
                    <a:pt x="26051" y="33278"/>
                    <a:pt x="44125" y="19276"/>
                    <a:pt x="65401" y="19276"/>
                  </a:cubicBezTo>
                  <a:lnTo>
                    <a:pt x="654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5" name="Google Shape;1275;p87"/>
          <p:cNvSpPr txBox="1">
            <a:spLocks noGrp="1"/>
          </p:cNvSpPr>
          <p:nvPr>
            <p:ph type="ctrTitle"/>
          </p:nvPr>
        </p:nvSpPr>
        <p:spPr>
          <a:xfrm>
            <a:off x="4229100" y="1291225"/>
            <a:ext cx="4344600" cy="2133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276" name="Google Shape;1276;p87"/>
          <p:cNvSpPr txBox="1">
            <a:spLocks noGrp="1"/>
          </p:cNvSpPr>
          <p:nvPr>
            <p:ph type="subTitle" idx="1"/>
          </p:nvPr>
        </p:nvSpPr>
        <p:spPr>
          <a:xfrm>
            <a:off x="4229100" y="4244150"/>
            <a:ext cx="4714800" cy="81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2"/>
              </a:buClr>
              <a:buSzPts val="2100"/>
              <a:buFont typeface="Poppins SemiBold"/>
              <a:buNone/>
              <a:defRPr sz="2100">
                <a:solidFill>
                  <a:schemeClr val="accent2"/>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Slide–Dark Blue">
  <p:cSld name="TITLE_1">
    <p:bg>
      <p:bgPr>
        <a:solidFill>
          <a:schemeClr val="accent2"/>
        </a:solidFill>
        <a:effectLst/>
      </p:bgPr>
    </p:bg>
    <p:spTree>
      <p:nvGrpSpPr>
        <p:cNvPr id="1" name="Shape 1277"/>
        <p:cNvGrpSpPr/>
        <p:nvPr/>
      </p:nvGrpSpPr>
      <p:grpSpPr>
        <a:xfrm>
          <a:off x="0" y="0"/>
          <a:ext cx="0" cy="0"/>
          <a:chOff x="0" y="0"/>
          <a:chExt cx="0" cy="0"/>
        </a:xfrm>
      </p:grpSpPr>
      <p:sp>
        <p:nvSpPr>
          <p:cNvPr id="1278" name="Google Shape;1278;p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grpSp>
        <p:nvGrpSpPr>
          <p:cNvPr id="1279" name="Google Shape;1279;p88"/>
          <p:cNvGrpSpPr/>
          <p:nvPr/>
        </p:nvGrpSpPr>
        <p:grpSpPr>
          <a:xfrm>
            <a:off x="4362450" y="432563"/>
            <a:ext cx="1294431" cy="312013"/>
            <a:chOff x="238125" y="1984425"/>
            <a:chExt cx="7034950" cy="1695725"/>
          </a:xfrm>
        </p:grpSpPr>
        <p:sp>
          <p:nvSpPr>
            <p:cNvPr id="1280" name="Google Shape;1280;p88"/>
            <p:cNvSpPr/>
            <p:nvPr/>
          </p:nvSpPr>
          <p:spPr>
            <a:xfrm>
              <a:off x="238125" y="1984425"/>
              <a:ext cx="1350750" cy="1695725"/>
            </a:xfrm>
            <a:custGeom>
              <a:avLst/>
              <a:gdLst/>
              <a:ahLst/>
              <a:cxnLst/>
              <a:rect l="l" t="t" r="r" b="b"/>
              <a:pathLst>
                <a:path w="54030" h="67829" extrusionOk="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88"/>
            <p:cNvSpPr/>
            <p:nvPr/>
          </p:nvSpPr>
          <p:spPr>
            <a:xfrm>
              <a:off x="1480050" y="2498325"/>
              <a:ext cx="5793025" cy="1165150"/>
            </a:xfrm>
            <a:custGeom>
              <a:avLst/>
              <a:gdLst/>
              <a:ahLst/>
              <a:cxnLst/>
              <a:rect l="l" t="t" r="r" b="b"/>
              <a:pathLst>
                <a:path w="231721" h="46606" extrusionOk="0">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2" name="Google Shape;1282;p88"/>
          <p:cNvGrpSpPr/>
          <p:nvPr/>
        </p:nvGrpSpPr>
        <p:grpSpPr>
          <a:xfrm>
            <a:off x="-5085" y="4473"/>
            <a:ext cx="9149452" cy="5154079"/>
            <a:chOff x="238125" y="846675"/>
            <a:chExt cx="7140200" cy="4022225"/>
          </a:xfrm>
        </p:grpSpPr>
        <p:sp>
          <p:nvSpPr>
            <p:cNvPr id="1283" name="Google Shape;1283;p88"/>
            <p:cNvSpPr/>
            <p:nvPr/>
          </p:nvSpPr>
          <p:spPr>
            <a:xfrm>
              <a:off x="3203075" y="2074578"/>
              <a:ext cx="1674925" cy="1674650"/>
            </a:xfrm>
            <a:custGeom>
              <a:avLst/>
              <a:gdLst/>
              <a:ahLst/>
              <a:cxnLst/>
              <a:rect l="l" t="t" r="r" b="b"/>
              <a:pathLst>
                <a:path w="66997" h="66986" extrusionOk="0">
                  <a:moveTo>
                    <a:pt x="0" y="1"/>
                  </a:moveTo>
                  <a:lnTo>
                    <a:pt x="0" y="19277"/>
                  </a:lnTo>
                  <a:cubicBezTo>
                    <a:pt x="26313" y="19277"/>
                    <a:pt x="47720" y="40672"/>
                    <a:pt x="47720" y="66985"/>
                  </a:cubicBezTo>
                  <a:lnTo>
                    <a:pt x="66997" y="66985"/>
                  </a:lnTo>
                  <a:cubicBezTo>
                    <a:pt x="66997" y="30040"/>
                    <a:pt x="36945"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88"/>
            <p:cNvSpPr/>
            <p:nvPr/>
          </p:nvSpPr>
          <p:spPr>
            <a:xfrm>
              <a:off x="238125" y="2356975"/>
              <a:ext cx="1674625" cy="1674625"/>
            </a:xfrm>
            <a:custGeom>
              <a:avLst/>
              <a:gdLst/>
              <a:ahLst/>
              <a:cxnLst/>
              <a:rect l="l" t="t" r="r" b="b"/>
              <a:pathLst>
                <a:path w="66985" h="66985" extrusionOk="0">
                  <a:moveTo>
                    <a:pt x="47720" y="0"/>
                  </a:moveTo>
                  <a:cubicBezTo>
                    <a:pt x="47720" y="26313"/>
                    <a:pt x="26313" y="47708"/>
                    <a:pt x="0" y="47708"/>
                  </a:cubicBezTo>
                  <a:lnTo>
                    <a:pt x="0" y="66985"/>
                  </a:lnTo>
                  <a:cubicBezTo>
                    <a:pt x="36945" y="66985"/>
                    <a:pt x="66985" y="36933"/>
                    <a:pt x="669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88"/>
            <p:cNvSpPr/>
            <p:nvPr/>
          </p:nvSpPr>
          <p:spPr>
            <a:xfrm>
              <a:off x="5703375" y="1519650"/>
              <a:ext cx="1674950" cy="1674950"/>
            </a:xfrm>
            <a:custGeom>
              <a:avLst/>
              <a:gdLst/>
              <a:ahLst/>
              <a:cxnLst/>
              <a:rect l="l" t="t" r="r" b="b"/>
              <a:pathLst>
                <a:path w="66998" h="66998" extrusionOk="0">
                  <a:moveTo>
                    <a:pt x="66997" y="1"/>
                  </a:moveTo>
                  <a:cubicBezTo>
                    <a:pt x="30052" y="1"/>
                    <a:pt x="1" y="30052"/>
                    <a:pt x="1" y="66997"/>
                  </a:cubicBezTo>
                  <a:lnTo>
                    <a:pt x="19277" y="66997"/>
                  </a:lnTo>
                  <a:cubicBezTo>
                    <a:pt x="19277" y="40685"/>
                    <a:pt x="40684" y="19277"/>
                    <a:pt x="66997" y="19277"/>
                  </a:cubicBezTo>
                  <a:lnTo>
                    <a:pt x="6699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88"/>
            <p:cNvSpPr/>
            <p:nvPr/>
          </p:nvSpPr>
          <p:spPr>
            <a:xfrm>
              <a:off x="1912725" y="2356975"/>
              <a:ext cx="1674350" cy="1674625"/>
            </a:xfrm>
            <a:custGeom>
              <a:avLst/>
              <a:gdLst/>
              <a:ahLst/>
              <a:cxnLst/>
              <a:rect l="l" t="t" r="r" b="b"/>
              <a:pathLst>
                <a:path w="66974" h="66985" extrusionOk="0">
                  <a:moveTo>
                    <a:pt x="1" y="0"/>
                  </a:moveTo>
                  <a:cubicBezTo>
                    <a:pt x="1" y="36933"/>
                    <a:pt x="30052" y="66985"/>
                    <a:pt x="66973" y="66985"/>
                  </a:cubicBezTo>
                  <a:lnTo>
                    <a:pt x="66973" y="47708"/>
                  </a:lnTo>
                  <a:cubicBezTo>
                    <a:pt x="40684" y="47708"/>
                    <a:pt x="19265" y="26313"/>
                    <a:pt x="192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88"/>
            <p:cNvSpPr/>
            <p:nvPr/>
          </p:nvSpPr>
          <p:spPr>
            <a:xfrm>
              <a:off x="5703375" y="3193975"/>
              <a:ext cx="1674950" cy="1674925"/>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88"/>
            <p:cNvSpPr/>
            <p:nvPr/>
          </p:nvSpPr>
          <p:spPr>
            <a:xfrm>
              <a:off x="720025" y="846675"/>
              <a:ext cx="1674625" cy="1510325"/>
            </a:xfrm>
            <a:custGeom>
              <a:avLst/>
              <a:gdLst/>
              <a:ahLst/>
              <a:cxnLst/>
              <a:rect l="l" t="t" r="r" b="b"/>
              <a:pathLst>
                <a:path w="66985" h="60413" extrusionOk="0">
                  <a:moveTo>
                    <a:pt x="0" y="0"/>
                  </a:moveTo>
                  <a:lnTo>
                    <a:pt x="0" y="12692"/>
                  </a:lnTo>
                  <a:cubicBezTo>
                    <a:pt x="26313" y="12692"/>
                    <a:pt x="47709" y="34099"/>
                    <a:pt x="47709" y="60412"/>
                  </a:cubicBezTo>
                  <a:lnTo>
                    <a:pt x="66985" y="60412"/>
                  </a:lnTo>
                  <a:cubicBezTo>
                    <a:pt x="66985" y="33826"/>
                    <a:pt x="51423" y="10823"/>
                    <a:pt x="289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88"/>
            <p:cNvSpPr/>
            <p:nvPr/>
          </p:nvSpPr>
          <p:spPr>
            <a:xfrm>
              <a:off x="1952025" y="3550875"/>
              <a:ext cx="1635050" cy="1314175"/>
            </a:xfrm>
            <a:custGeom>
              <a:avLst/>
              <a:gdLst/>
              <a:ahLst/>
              <a:cxnLst/>
              <a:rect l="l" t="t" r="r" b="b"/>
              <a:pathLst>
                <a:path w="65402" h="52567" extrusionOk="0">
                  <a:moveTo>
                    <a:pt x="65401" y="0"/>
                  </a:moveTo>
                  <a:cubicBezTo>
                    <a:pt x="33421" y="0"/>
                    <a:pt x="6608" y="22550"/>
                    <a:pt x="0" y="52566"/>
                  </a:cubicBezTo>
                  <a:lnTo>
                    <a:pt x="19919" y="52566"/>
                  </a:lnTo>
                  <a:cubicBezTo>
                    <a:pt x="26051" y="33278"/>
                    <a:pt x="44125" y="19276"/>
                    <a:pt x="65401" y="19276"/>
                  </a:cubicBezTo>
                  <a:lnTo>
                    <a:pt x="654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0" name="Google Shape;1290;p88"/>
          <p:cNvSpPr txBox="1">
            <a:spLocks noGrp="1"/>
          </p:cNvSpPr>
          <p:nvPr>
            <p:ph type="ctrTitle"/>
          </p:nvPr>
        </p:nvSpPr>
        <p:spPr>
          <a:xfrm>
            <a:off x="4229100" y="1291225"/>
            <a:ext cx="4343400" cy="2133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291" name="Google Shape;1291;p88"/>
          <p:cNvSpPr txBox="1">
            <a:spLocks noGrp="1"/>
          </p:cNvSpPr>
          <p:nvPr>
            <p:ph type="subTitle" idx="1"/>
          </p:nvPr>
        </p:nvSpPr>
        <p:spPr>
          <a:xfrm>
            <a:off x="4229100" y="4244150"/>
            <a:ext cx="4734000" cy="81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3"/>
              </a:buClr>
              <a:buSzPts val="2100"/>
              <a:buFont typeface="Poppins SemiBold"/>
              <a:buNone/>
              <a:defRPr sz="2100">
                <a:solidFill>
                  <a:schemeClr val="accent3"/>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Slide–Lime">
  <p:cSld name="TITLE_1_1">
    <p:bg>
      <p:bgPr>
        <a:solidFill>
          <a:schemeClr val="accent3"/>
        </a:solidFill>
        <a:effectLst/>
      </p:bgPr>
    </p:bg>
    <p:spTree>
      <p:nvGrpSpPr>
        <p:cNvPr id="1" name="Shape 1292"/>
        <p:cNvGrpSpPr/>
        <p:nvPr/>
      </p:nvGrpSpPr>
      <p:grpSpPr>
        <a:xfrm>
          <a:off x="0" y="0"/>
          <a:ext cx="0" cy="0"/>
          <a:chOff x="0" y="0"/>
          <a:chExt cx="0" cy="0"/>
        </a:xfrm>
      </p:grpSpPr>
      <p:sp>
        <p:nvSpPr>
          <p:cNvPr id="1293" name="Google Shape;1293;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grpSp>
        <p:nvGrpSpPr>
          <p:cNvPr id="1294" name="Google Shape;1294;p89"/>
          <p:cNvGrpSpPr/>
          <p:nvPr/>
        </p:nvGrpSpPr>
        <p:grpSpPr>
          <a:xfrm>
            <a:off x="4362450" y="432563"/>
            <a:ext cx="1294431" cy="312013"/>
            <a:chOff x="238125" y="1984425"/>
            <a:chExt cx="7034950" cy="1695725"/>
          </a:xfrm>
        </p:grpSpPr>
        <p:sp>
          <p:nvSpPr>
            <p:cNvPr id="1295" name="Google Shape;1295;p89"/>
            <p:cNvSpPr/>
            <p:nvPr/>
          </p:nvSpPr>
          <p:spPr>
            <a:xfrm>
              <a:off x="238125" y="1984425"/>
              <a:ext cx="1350750" cy="1695725"/>
            </a:xfrm>
            <a:custGeom>
              <a:avLst/>
              <a:gdLst/>
              <a:ahLst/>
              <a:cxnLst/>
              <a:rect l="l" t="t" r="r" b="b"/>
              <a:pathLst>
                <a:path w="54030" h="67829" extrusionOk="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89"/>
            <p:cNvSpPr/>
            <p:nvPr/>
          </p:nvSpPr>
          <p:spPr>
            <a:xfrm>
              <a:off x="1480050" y="2498325"/>
              <a:ext cx="5793025" cy="1165150"/>
            </a:xfrm>
            <a:custGeom>
              <a:avLst/>
              <a:gdLst/>
              <a:ahLst/>
              <a:cxnLst/>
              <a:rect l="l" t="t" r="r" b="b"/>
              <a:pathLst>
                <a:path w="231721" h="46606" extrusionOk="0">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7" name="Google Shape;1297;p89"/>
          <p:cNvGrpSpPr/>
          <p:nvPr/>
        </p:nvGrpSpPr>
        <p:grpSpPr>
          <a:xfrm>
            <a:off x="-5085" y="4473"/>
            <a:ext cx="9149452" cy="5154079"/>
            <a:chOff x="238125" y="846675"/>
            <a:chExt cx="7140200" cy="4022225"/>
          </a:xfrm>
        </p:grpSpPr>
        <p:sp>
          <p:nvSpPr>
            <p:cNvPr id="1298" name="Google Shape;1298;p89"/>
            <p:cNvSpPr/>
            <p:nvPr/>
          </p:nvSpPr>
          <p:spPr>
            <a:xfrm>
              <a:off x="3203075" y="2074578"/>
              <a:ext cx="1674925" cy="1674650"/>
            </a:xfrm>
            <a:custGeom>
              <a:avLst/>
              <a:gdLst/>
              <a:ahLst/>
              <a:cxnLst/>
              <a:rect l="l" t="t" r="r" b="b"/>
              <a:pathLst>
                <a:path w="66997" h="66986" extrusionOk="0">
                  <a:moveTo>
                    <a:pt x="0" y="1"/>
                  </a:moveTo>
                  <a:lnTo>
                    <a:pt x="0" y="19277"/>
                  </a:lnTo>
                  <a:cubicBezTo>
                    <a:pt x="26313" y="19277"/>
                    <a:pt x="47720" y="40672"/>
                    <a:pt x="47720" y="66985"/>
                  </a:cubicBezTo>
                  <a:lnTo>
                    <a:pt x="66997" y="66985"/>
                  </a:lnTo>
                  <a:cubicBezTo>
                    <a:pt x="66997" y="30040"/>
                    <a:pt x="36945"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89"/>
            <p:cNvSpPr/>
            <p:nvPr/>
          </p:nvSpPr>
          <p:spPr>
            <a:xfrm>
              <a:off x="238125" y="2356975"/>
              <a:ext cx="1674625" cy="1674625"/>
            </a:xfrm>
            <a:custGeom>
              <a:avLst/>
              <a:gdLst/>
              <a:ahLst/>
              <a:cxnLst/>
              <a:rect l="l" t="t" r="r" b="b"/>
              <a:pathLst>
                <a:path w="66985" h="66985" extrusionOk="0">
                  <a:moveTo>
                    <a:pt x="47720" y="0"/>
                  </a:moveTo>
                  <a:cubicBezTo>
                    <a:pt x="47720" y="26313"/>
                    <a:pt x="26313" y="47708"/>
                    <a:pt x="0" y="47708"/>
                  </a:cubicBezTo>
                  <a:lnTo>
                    <a:pt x="0" y="66985"/>
                  </a:lnTo>
                  <a:cubicBezTo>
                    <a:pt x="36945" y="66985"/>
                    <a:pt x="66985" y="36933"/>
                    <a:pt x="669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89"/>
            <p:cNvSpPr/>
            <p:nvPr/>
          </p:nvSpPr>
          <p:spPr>
            <a:xfrm>
              <a:off x="5703375" y="1519650"/>
              <a:ext cx="1674950" cy="1674950"/>
            </a:xfrm>
            <a:custGeom>
              <a:avLst/>
              <a:gdLst/>
              <a:ahLst/>
              <a:cxnLst/>
              <a:rect l="l" t="t" r="r" b="b"/>
              <a:pathLst>
                <a:path w="66998" h="66998" extrusionOk="0">
                  <a:moveTo>
                    <a:pt x="66997" y="1"/>
                  </a:moveTo>
                  <a:cubicBezTo>
                    <a:pt x="30052" y="1"/>
                    <a:pt x="1" y="30052"/>
                    <a:pt x="1" y="66997"/>
                  </a:cubicBezTo>
                  <a:lnTo>
                    <a:pt x="19277" y="66997"/>
                  </a:lnTo>
                  <a:cubicBezTo>
                    <a:pt x="19277" y="40685"/>
                    <a:pt x="40684" y="19277"/>
                    <a:pt x="66997" y="19277"/>
                  </a:cubicBezTo>
                  <a:lnTo>
                    <a:pt x="669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89"/>
            <p:cNvSpPr/>
            <p:nvPr/>
          </p:nvSpPr>
          <p:spPr>
            <a:xfrm>
              <a:off x="1912725" y="2356975"/>
              <a:ext cx="1674350" cy="1674625"/>
            </a:xfrm>
            <a:custGeom>
              <a:avLst/>
              <a:gdLst/>
              <a:ahLst/>
              <a:cxnLst/>
              <a:rect l="l" t="t" r="r" b="b"/>
              <a:pathLst>
                <a:path w="66974" h="66985" extrusionOk="0">
                  <a:moveTo>
                    <a:pt x="1" y="0"/>
                  </a:moveTo>
                  <a:cubicBezTo>
                    <a:pt x="1" y="36933"/>
                    <a:pt x="30052" y="66985"/>
                    <a:pt x="66973" y="66985"/>
                  </a:cubicBezTo>
                  <a:lnTo>
                    <a:pt x="66973" y="47708"/>
                  </a:lnTo>
                  <a:cubicBezTo>
                    <a:pt x="40684" y="47708"/>
                    <a:pt x="19265" y="26313"/>
                    <a:pt x="192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89"/>
            <p:cNvSpPr/>
            <p:nvPr/>
          </p:nvSpPr>
          <p:spPr>
            <a:xfrm>
              <a:off x="5703375" y="3193975"/>
              <a:ext cx="1674950" cy="1674925"/>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89"/>
            <p:cNvSpPr/>
            <p:nvPr/>
          </p:nvSpPr>
          <p:spPr>
            <a:xfrm>
              <a:off x="720025" y="846675"/>
              <a:ext cx="1674625" cy="1510325"/>
            </a:xfrm>
            <a:custGeom>
              <a:avLst/>
              <a:gdLst/>
              <a:ahLst/>
              <a:cxnLst/>
              <a:rect l="l" t="t" r="r" b="b"/>
              <a:pathLst>
                <a:path w="66985" h="60413" extrusionOk="0">
                  <a:moveTo>
                    <a:pt x="0" y="0"/>
                  </a:moveTo>
                  <a:lnTo>
                    <a:pt x="0" y="12692"/>
                  </a:lnTo>
                  <a:cubicBezTo>
                    <a:pt x="26313" y="12692"/>
                    <a:pt x="47709" y="34099"/>
                    <a:pt x="47709" y="60412"/>
                  </a:cubicBezTo>
                  <a:lnTo>
                    <a:pt x="66985" y="60412"/>
                  </a:lnTo>
                  <a:cubicBezTo>
                    <a:pt x="66985" y="33826"/>
                    <a:pt x="51423" y="10823"/>
                    <a:pt x="28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89"/>
            <p:cNvSpPr/>
            <p:nvPr/>
          </p:nvSpPr>
          <p:spPr>
            <a:xfrm>
              <a:off x="1952025" y="3550875"/>
              <a:ext cx="1635050" cy="1314175"/>
            </a:xfrm>
            <a:custGeom>
              <a:avLst/>
              <a:gdLst/>
              <a:ahLst/>
              <a:cxnLst/>
              <a:rect l="l" t="t" r="r" b="b"/>
              <a:pathLst>
                <a:path w="65402" h="52567" extrusionOk="0">
                  <a:moveTo>
                    <a:pt x="65401" y="0"/>
                  </a:moveTo>
                  <a:cubicBezTo>
                    <a:pt x="33421" y="0"/>
                    <a:pt x="6608" y="22550"/>
                    <a:pt x="0" y="52566"/>
                  </a:cubicBezTo>
                  <a:lnTo>
                    <a:pt x="19919" y="52566"/>
                  </a:lnTo>
                  <a:cubicBezTo>
                    <a:pt x="26051" y="33278"/>
                    <a:pt x="44125" y="19276"/>
                    <a:pt x="65401" y="19276"/>
                  </a:cubicBezTo>
                  <a:lnTo>
                    <a:pt x="654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5" name="Google Shape;1305;p89"/>
          <p:cNvSpPr txBox="1">
            <a:spLocks noGrp="1"/>
          </p:cNvSpPr>
          <p:nvPr>
            <p:ph type="ctrTitle"/>
          </p:nvPr>
        </p:nvSpPr>
        <p:spPr>
          <a:xfrm>
            <a:off x="4229100" y="1291225"/>
            <a:ext cx="4343400" cy="2133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306" name="Google Shape;1306;p89"/>
          <p:cNvSpPr txBox="1">
            <a:spLocks noGrp="1"/>
          </p:cNvSpPr>
          <p:nvPr>
            <p:ph type="subTitle" idx="1"/>
          </p:nvPr>
        </p:nvSpPr>
        <p:spPr>
          <a:xfrm>
            <a:off x="4229100" y="4244150"/>
            <a:ext cx="4714800" cy="81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2"/>
              </a:buClr>
              <a:buSzPts val="2100"/>
              <a:buFont typeface="Poppins SemiBold"/>
              <a:buNone/>
              <a:defRPr sz="2100">
                <a:solidFill>
                  <a:schemeClr val="accent2"/>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Slide–Orange">
  <p:cSld name="TITLE_1_1_1">
    <p:bg>
      <p:bgPr>
        <a:solidFill>
          <a:schemeClr val="accent4"/>
        </a:solidFill>
        <a:effectLst/>
      </p:bgPr>
    </p:bg>
    <p:spTree>
      <p:nvGrpSpPr>
        <p:cNvPr id="1" name="Shape 1307"/>
        <p:cNvGrpSpPr/>
        <p:nvPr/>
      </p:nvGrpSpPr>
      <p:grpSpPr>
        <a:xfrm>
          <a:off x="0" y="0"/>
          <a:ext cx="0" cy="0"/>
          <a:chOff x="0" y="0"/>
          <a:chExt cx="0" cy="0"/>
        </a:xfrm>
      </p:grpSpPr>
      <p:sp>
        <p:nvSpPr>
          <p:cNvPr id="1308" name="Google Shape;1308;p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grpSp>
        <p:nvGrpSpPr>
          <p:cNvPr id="1309" name="Google Shape;1309;p90"/>
          <p:cNvGrpSpPr/>
          <p:nvPr/>
        </p:nvGrpSpPr>
        <p:grpSpPr>
          <a:xfrm>
            <a:off x="4362450" y="432563"/>
            <a:ext cx="1294431" cy="312013"/>
            <a:chOff x="238125" y="1984425"/>
            <a:chExt cx="7034950" cy="1695725"/>
          </a:xfrm>
        </p:grpSpPr>
        <p:sp>
          <p:nvSpPr>
            <p:cNvPr id="1310" name="Google Shape;1310;p90"/>
            <p:cNvSpPr/>
            <p:nvPr/>
          </p:nvSpPr>
          <p:spPr>
            <a:xfrm>
              <a:off x="238125" y="1984425"/>
              <a:ext cx="1350750" cy="1695725"/>
            </a:xfrm>
            <a:custGeom>
              <a:avLst/>
              <a:gdLst/>
              <a:ahLst/>
              <a:cxnLst/>
              <a:rect l="l" t="t" r="r" b="b"/>
              <a:pathLst>
                <a:path w="54030" h="67829" extrusionOk="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90"/>
            <p:cNvSpPr/>
            <p:nvPr/>
          </p:nvSpPr>
          <p:spPr>
            <a:xfrm>
              <a:off x="1480050" y="2498325"/>
              <a:ext cx="5793025" cy="1165150"/>
            </a:xfrm>
            <a:custGeom>
              <a:avLst/>
              <a:gdLst/>
              <a:ahLst/>
              <a:cxnLst/>
              <a:rect l="l" t="t" r="r" b="b"/>
              <a:pathLst>
                <a:path w="231721" h="46606" extrusionOk="0">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 name="Google Shape;1312;p90"/>
          <p:cNvGrpSpPr/>
          <p:nvPr/>
        </p:nvGrpSpPr>
        <p:grpSpPr>
          <a:xfrm>
            <a:off x="-5085" y="4473"/>
            <a:ext cx="9149452" cy="5154079"/>
            <a:chOff x="238125" y="846675"/>
            <a:chExt cx="7140200" cy="4022225"/>
          </a:xfrm>
        </p:grpSpPr>
        <p:sp>
          <p:nvSpPr>
            <p:cNvPr id="1313" name="Google Shape;1313;p90"/>
            <p:cNvSpPr/>
            <p:nvPr/>
          </p:nvSpPr>
          <p:spPr>
            <a:xfrm>
              <a:off x="3203075" y="2074578"/>
              <a:ext cx="1674925" cy="1674650"/>
            </a:xfrm>
            <a:custGeom>
              <a:avLst/>
              <a:gdLst/>
              <a:ahLst/>
              <a:cxnLst/>
              <a:rect l="l" t="t" r="r" b="b"/>
              <a:pathLst>
                <a:path w="66997" h="66986" extrusionOk="0">
                  <a:moveTo>
                    <a:pt x="0" y="1"/>
                  </a:moveTo>
                  <a:lnTo>
                    <a:pt x="0" y="19277"/>
                  </a:lnTo>
                  <a:cubicBezTo>
                    <a:pt x="26313" y="19277"/>
                    <a:pt x="47720" y="40672"/>
                    <a:pt x="47720" y="66985"/>
                  </a:cubicBezTo>
                  <a:lnTo>
                    <a:pt x="66997" y="66985"/>
                  </a:lnTo>
                  <a:cubicBezTo>
                    <a:pt x="66997" y="30040"/>
                    <a:pt x="36945"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90"/>
            <p:cNvSpPr/>
            <p:nvPr/>
          </p:nvSpPr>
          <p:spPr>
            <a:xfrm>
              <a:off x="238125" y="2356975"/>
              <a:ext cx="1674625" cy="1674625"/>
            </a:xfrm>
            <a:custGeom>
              <a:avLst/>
              <a:gdLst/>
              <a:ahLst/>
              <a:cxnLst/>
              <a:rect l="l" t="t" r="r" b="b"/>
              <a:pathLst>
                <a:path w="66985" h="66985" extrusionOk="0">
                  <a:moveTo>
                    <a:pt x="47720" y="0"/>
                  </a:moveTo>
                  <a:cubicBezTo>
                    <a:pt x="47720" y="26313"/>
                    <a:pt x="26313" y="47708"/>
                    <a:pt x="0" y="47708"/>
                  </a:cubicBezTo>
                  <a:lnTo>
                    <a:pt x="0" y="66985"/>
                  </a:lnTo>
                  <a:cubicBezTo>
                    <a:pt x="36945" y="66985"/>
                    <a:pt x="66985" y="36933"/>
                    <a:pt x="669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90"/>
            <p:cNvSpPr/>
            <p:nvPr/>
          </p:nvSpPr>
          <p:spPr>
            <a:xfrm>
              <a:off x="5703375" y="1519650"/>
              <a:ext cx="1674950" cy="1674950"/>
            </a:xfrm>
            <a:custGeom>
              <a:avLst/>
              <a:gdLst/>
              <a:ahLst/>
              <a:cxnLst/>
              <a:rect l="l" t="t" r="r" b="b"/>
              <a:pathLst>
                <a:path w="66998" h="66998" extrusionOk="0">
                  <a:moveTo>
                    <a:pt x="66997" y="1"/>
                  </a:moveTo>
                  <a:cubicBezTo>
                    <a:pt x="30052" y="1"/>
                    <a:pt x="1" y="30052"/>
                    <a:pt x="1" y="66997"/>
                  </a:cubicBezTo>
                  <a:lnTo>
                    <a:pt x="19277" y="66997"/>
                  </a:lnTo>
                  <a:cubicBezTo>
                    <a:pt x="19277" y="40685"/>
                    <a:pt x="40684" y="19277"/>
                    <a:pt x="66997" y="19277"/>
                  </a:cubicBezTo>
                  <a:lnTo>
                    <a:pt x="669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90"/>
            <p:cNvSpPr/>
            <p:nvPr/>
          </p:nvSpPr>
          <p:spPr>
            <a:xfrm>
              <a:off x="1912725" y="2356975"/>
              <a:ext cx="1674350" cy="1674625"/>
            </a:xfrm>
            <a:custGeom>
              <a:avLst/>
              <a:gdLst/>
              <a:ahLst/>
              <a:cxnLst/>
              <a:rect l="l" t="t" r="r" b="b"/>
              <a:pathLst>
                <a:path w="66974" h="66985" extrusionOk="0">
                  <a:moveTo>
                    <a:pt x="1" y="0"/>
                  </a:moveTo>
                  <a:cubicBezTo>
                    <a:pt x="1" y="36933"/>
                    <a:pt x="30052" y="66985"/>
                    <a:pt x="66973" y="66985"/>
                  </a:cubicBezTo>
                  <a:lnTo>
                    <a:pt x="66973" y="47708"/>
                  </a:lnTo>
                  <a:cubicBezTo>
                    <a:pt x="40684" y="47708"/>
                    <a:pt x="19265" y="26313"/>
                    <a:pt x="192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90"/>
            <p:cNvSpPr/>
            <p:nvPr/>
          </p:nvSpPr>
          <p:spPr>
            <a:xfrm>
              <a:off x="5703375" y="3193975"/>
              <a:ext cx="1674950" cy="1674925"/>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90"/>
            <p:cNvSpPr/>
            <p:nvPr/>
          </p:nvSpPr>
          <p:spPr>
            <a:xfrm>
              <a:off x="720025" y="846675"/>
              <a:ext cx="1674625" cy="1510325"/>
            </a:xfrm>
            <a:custGeom>
              <a:avLst/>
              <a:gdLst/>
              <a:ahLst/>
              <a:cxnLst/>
              <a:rect l="l" t="t" r="r" b="b"/>
              <a:pathLst>
                <a:path w="66985" h="60413" extrusionOk="0">
                  <a:moveTo>
                    <a:pt x="0" y="0"/>
                  </a:moveTo>
                  <a:lnTo>
                    <a:pt x="0" y="12692"/>
                  </a:lnTo>
                  <a:cubicBezTo>
                    <a:pt x="26313" y="12692"/>
                    <a:pt x="47709" y="34099"/>
                    <a:pt x="47709" y="60412"/>
                  </a:cubicBezTo>
                  <a:lnTo>
                    <a:pt x="66985" y="60412"/>
                  </a:lnTo>
                  <a:cubicBezTo>
                    <a:pt x="66985" y="33826"/>
                    <a:pt x="51423" y="10823"/>
                    <a:pt x="28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90"/>
            <p:cNvSpPr/>
            <p:nvPr/>
          </p:nvSpPr>
          <p:spPr>
            <a:xfrm>
              <a:off x="1952025" y="3550875"/>
              <a:ext cx="1635050" cy="1314175"/>
            </a:xfrm>
            <a:custGeom>
              <a:avLst/>
              <a:gdLst/>
              <a:ahLst/>
              <a:cxnLst/>
              <a:rect l="l" t="t" r="r" b="b"/>
              <a:pathLst>
                <a:path w="65402" h="52567" extrusionOk="0">
                  <a:moveTo>
                    <a:pt x="65401" y="0"/>
                  </a:moveTo>
                  <a:cubicBezTo>
                    <a:pt x="33421" y="0"/>
                    <a:pt x="6608" y="22550"/>
                    <a:pt x="0" y="52566"/>
                  </a:cubicBezTo>
                  <a:lnTo>
                    <a:pt x="19919" y="52566"/>
                  </a:lnTo>
                  <a:cubicBezTo>
                    <a:pt x="26051" y="33278"/>
                    <a:pt x="44125" y="19276"/>
                    <a:pt x="65401" y="19276"/>
                  </a:cubicBezTo>
                  <a:lnTo>
                    <a:pt x="654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0" name="Google Shape;1320;p90"/>
          <p:cNvSpPr txBox="1">
            <a:spLocks noGrp="1"/>
          </p:cNvSpPr>
          <p:nvPr>
            <p:ph type="ctrTitle"/>
          </p:nvPr>
        </p:nvSpPr>
        <p:spPr>
          <a:xfrm>
            <a:off x="4229100" y="1291225"/>
            <a:ext cx="4343400" cy="2133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321" name="Google Shape;1321;p90"/>
          <p:cNvSpPr txBox="1">
            <a:spLocks noGrp="1"/>
          </p:cNvSpPr>
          <p:nvPr>
            <p:ph type="subTitle" idx="1"/>
          </p:nvPr>
        </p:nvSpPr>
        <p:spPr>
          <a:xfrm>
            <a:off x="4229100" y="4244150"/>
            <a:ext cx="4792200" cy="81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2"/>
              </a:buClr>
              <a:buSzPts val="2100"/>
              <a:buFont typeface="Poppins SemiBold"/>
              <a:buNone/>
              <a:defRPr sz="2100">
                <a:solidFill>
                  <a:schemeClr val="accent2"/>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Slide–Purple">
  <p:cSld name="TITLE_1_1_1_1">
    <p:bg>
      <p:bgPr>
        <a:solidFill>
          <a:schemeClr val="accent5"/>
        </a:solidFill>
        <a:effectLst/>
      </p:bgPr>
    </p:bg>
    <p:spTree>
      <p:nvGrpSpPr>
        <p:cNvPr id="1" name="Shape 1322"/>
        <p:cNvGrpSpPr/>
        <p:nvPr/>
      </p:nvGrpSpPr>
      <p:grpSpPr>
        <a:xfrm>
          <a:off x="0" y="0"/>
          <a:ext cx="0" cy="0"/>
          <a:chOff x="0" y="0"/>
          <a:chExt cx="0" cy="0"/>
        </a:xfrm>
      </p:grpSpPr>
      <p:sp>
        <p:nvSpPr>
          <p:cNvPr id="1323" name="Google Shape;1323;p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grpSp>
        <p:nvGrpSpPr>
          <p:cNvPr id="1324" name="Google Shape;1324;p91"/>
          <p:cNvGrpSpPr/>
          <p:nvPr/>
        </p:nvGrpSpPr>
        <p:grpSpPr>
          <a:xfrm>
            <a:off x="4362450" y="432563"/>
            <a:ext cx="1294431" cy="312013"/>
            <a:chOff x="238125" y="1984425"/>
            <a:chExt cx="7034950" cy="1695725"/>
          </a:xfrm>
        </p:grpSpPr>
        <p:sp>
          <p:nvSpPr>
            <p:cNvPr id="1325" name="Google Shape;1325;p91"/>
            <p:cNvSpPr/>
            <p:nvPr/>
          </p:nvSpPr>
          <p:spPr>
            <a:xfrm>
              <a:off x="238125" y="1984425"/>
              <a:ext cx="1350750" cy="1695725"/>
            </a:xfrm>
            <a:custGeom>
              <a:avLst/>
              <a:gdLst/>
              <a:ahLst/>
              <a:cxnLst/>
              <a:rect l="l" t="t" r="r" b="b"/>
              <a:pathLst>
                <a:path w="54030" h="67829" extrusionOk="0">
                  <a:moveTo>
                    <a:pt x="36727" y="0"/>
                  </a:moveTo>
                  <a:cubicBezTo>
                    <a:pt x="36196" y="0"/>
                    <a:pt x="35666" y="106"/>
                    <a:pt x="35135" y="106"/>
                  </a:cubicBezTo>
                  <a:cubicBezTo>
                    <a:pt x="30889" y="425"/>
                    <a:pt x="26962" y="1168"/>
                    <a:pt x="23246" y="3185"/>
                  </a:cubicBezTo>
                  <a:cubicBezTo>
                    <a:pt x="18151" y="5732"/>
                    <a:pt x="14967" y="9660"/>
                    <a:pt x="13268" y="14967"/>
                  </a:cubicBezTo>
                  <a:cubicBezTo>
                    <a:pt x="12101" y="18788"/>
                    <a:pt x="12738" y="22291"/>
                    <a:pt x="14330" y="25900"/>
                  </a:cubicBezTo>
                  <a:cubicBezTo>
                    <a:pt x="15922" y="29403"/>
                    <a:pt x="18364" y="32269"/>
                    <a:pt x="21123" y="34604"/>
                  </a:cubicBezTo>
                  <a:cubicBezTo>
                    <a:pt x="22928" y="36196"/>
                    <a:pt x="24945" y="37682"/>
                    <a:pt x="26962" y="39275"/>
                  </a:cubicBezTo>
                  <a:cubicBezTo>
                    <a:pt x="28660" y="40654"/>
                    <a:pt x="30358" y="42247"/>
                    <a:pt x="31738" y="43945"/>
                  </a:cubicBezTo>
                  <a:cubicBezTo>
                    <a:pt x="32800" y="45219"/>
                    <a:pt x="33543" y="46705"/>
                    <a:pt x="33861" y="48297"/>
                  </a:cubicBezTo>
                  <a:cubicBezTo>
                    <a:pt x="34392" y="51269"/>
                    <a:pt x="33543" y="53711"/>
                    <a:pt x="31844" y="56152"/>
                  </a:cubicBezTo>
                  <a:cubicBezTo>
                    <a:pt x="30146" y="58381"/>
                    <a:pt x="27917" y="59761"/>
                    <a:pt x="25263" y="60504"/>
                  </a:cubicBezTo>
                  <a:cubicBezTo>
                    <a:pt x="24308" y="60822"/>
                    <a:pt x="23353" y="61035"/>
                    <a:pt x="22397" y="61141"/>
                  </a:cubicBezTo>
                  <a:cubicBezTo>
                    <a:pt x="21969" y="61198"/>
                    <a:pt x="21554" y="61226"/>
                    <a:pt x="21152" y="61226"/>
                  </a:cubicBezTo>
                  <a:cubicBezTo>
                    <a:pt x="18567" y="61226"/>
                    <a:pt x="16529" y="60055"/>
                    <a:pt x="14967" y="57850"/>
                  </a:cubicBezTo>
                  <a:cubicBezTo>
                    <a:pt x="12844" y="54772"/>
                    <a:pt x="12738" y="50845"/>
                    <a:pt x="15391" y="47872"/>
                  </a:cubicBezTo>
                  <a:cubicBezTo>
                    <a:pt x="16984" y="46174"/>
                    <a:pt x="19000" y="45219"/>
                    <a:pt x="21230" y="45006"/>
                  </a:cubicBezTo>
                  <a:cubicBezTo>
                    <a:pt x="21548" y="45006"/>
                    <a:pt x="21654" y="45006"/>
                    <a:pt x="22079" y="44900"/>
                  </a:cubicBezTo>
                  <a:cubicBezTo>
                    <a:pt x="21654" y="44157"/>
                    <a:pt x="21230" y="43839"/>
                    <a:pt x="20805" y="43308"/>
                  </a:cubicBezTo>
                  <a:cubicBezTo>
                    <a:pt x="18481" y="41173"/>
                    <a:pt x="15340" y="39929"/>
                    <a:pt x="12173" y="39929"/>
                  </a:cubicBezTo>
                  <a:cubicBezTo>
                    <a:pt x="9987" y="39929"/>
                    <a:pt x="7789" y="40522"/>
                    <a:pt x="5838" y="41822"/>
                  </a:cubicBezTo>
                  <a:cubicBezTo>
                    <a:pt x="3184" y="43520"/>
                    <a:pt x="1592" y="46068"/>
                    <a:pt x="637" y="49146"/>
                  </a:cubicBezTo>
                  <a:lnTo>
                    <a:pt x="318" y="51163"/>
                  </a:lnTo>
                  <a:cubicBezTo>
                    <a:pt x="318" y="51375"/>
                    <a:pt x="106" y="51694"/>
                    <a:pt x="0" y="51800"/>
                  </a:cubicBezTo>
                  <a:lnTo>
                    <a:pt x="0" y="53923"/>
                  </a:lnTo>
                  <a:cubicBezTo>
                    <a:pt x="106" y="54029"/>
                    <a:pt x="106" y="54347"/>
                    <a:pt x="318" y="54454"/>
                  </a:cubicBezTo>
                  <a:cubicBezTo>
                    <a:pt x="849" y="57850"/>
                    <a:pt x="2548" y="60716"/>
                    <a:pt x="5201" y="62945"/>
                  </a:cubicBezTo>
                  <a:cubicBezTo>
                    <a:pt x="7961" y="65281"/>
                    <a:pt x="11146" y="66660"/>
                    <a:pt x="14648" y="67297"/>
                  </a:cubicBezTo>
                  <a:cubicBezTo>
                    <a:pt x="15498" y="67403"/>
                    <a:pt x="16559" y="67616"/>
                    <a:pt x="17514" y="67722"/>
                  </a:cubicBezTo>
                  <a:cubicBezTo>
                    <a:pt x="17621" y="67722"/>
                    <a:pt x="17727" y="67828"/>
                    <a:pt x="18045" y="67828"/>
                  </a:cubicBezTo>
                  <a:lnTo>
                    <a:pt x="22185" y="67828"/>
                  </a:lnTo>
                  <a:cubicBezTo>
                    <a:pt x="22291" y="67828"/>
                    <a:pt x="22609" y="67722"/>
                    <a:pt x="22716" y="67722"/>
                  </a:cubicBezTo>
                  <a:cubicBezTo>
                    <a:pt x="26962" y="67297"/>
                    <a:pt x="31101" y="66236"/>
                    <a:pt x="34710" y="64325"/>
                  </a:cubicBezTo>
                  <a:cubicBezTo>
                    <a:pt x="38638" y="62521"/>
                    <a:pt x="41822" y="59973"/>
                    <a:pt x="44158" y="56576"/>
                  </a:cubicBezTo>
                  <a:cubicBezTo>
                    <a:pt x="47979" y="50845"/>
                    <a:pt x="48828" y="44688"/>
                    <a:pt x="46280" y="38319"/>
                  </a:cubicBezTo>
                  <a:cubicBezTo>
                    <a:pt x="45219" y="35241"/>
                    <a:pt x="43308" y="32587"/>
                    <a:pt x="40655" y="30464"/>
                  </a:cubicBezTo>
                  <a:cubicBezTo>
                    <a:pt x="38532" y="28660"/>
                    <a:pt x="36196" y="27068"/>
                    <a:pt x="34073" y="25369"/>
                  </a:cubicBezTo>
                  <a:cubicBezTo>
                    <a:pt x="32375" y="24096"/>
                    <a:pt x="30677" y="22716"/>
                    <a:pt x="29297" y="21123"/>
                  </a:cubicBezTo>
                  <a:cubicBezTo>
                    <a:pt x="28448" y="19956"/>
                    <a:pt x="27492" y="18788"/>
                    <a:pt x="26962" y="17408"/>
                  </a:cubicBezTo>
                  <a:cubicBezTo>
                    <a:pt x="26325" y="15710"/>
                    <a:pt x="26112" y="14012"/>
                    <a:pt x="26643" y="12207"/>
                  </a:cubicBezTo>
                  <a:cubicBezTo>
                    <a:pt x="27814" y="8696"/>
                    <a:pt x="31223" y="6370"/>
                    <a:pt x="35004" y="6370"/>
                  </a:cubicBezTo>
                  <a:cubicBezTo>
                    <a:pt x="36023" y="6370"/>
                    <a:pt x="37070" y="6539"/>
                    <a:pt x="38107" y="6900"/>
                  </a:cubicBezTo>
                  <a:cubicBezTo>
                    <a:pt x="39699" y="7537"/>
                    <a:pt x="40655" y="8810"/>
                    <a:pt x="40867" y="10615"/>
                  </a:cubicBezTo>
                  <a:cubicBezTo>
                    <a:pt x="41185" y="12738"/>
                    <a:pt x="40655" y="14755"/>
                    <a:pt x="39699" y="16771"/>
                  </a:cubicBezTo>
                  <a:cubicBezTo>
                    <a:pt x="39593" y="16984"/>
                    <a:pt x="39593" y="17302"/>
                    <a:pt x="39593" y="17621"/>
                  </a:cubicBezTo>
                  <a:cubicBezTo>
                    <a:pt x="40460" y="20654"/>
                    <a:pt x="43341" y="22655"/>
                    <a:pt x="46331" y="22655"/>
                  </a:cubicBezTo>
                  <a:cubicBezTo>
                    <a:pt x="47736" y="22655"/>
                    <a:pt x="49165" y="22213"/>
                    <a:pt x="50420" y="21230"/>
                  </a:cubicBezTo>
                  <a:cubicBezTo>
                    <a:pt x="51800" y="20168"/>
                    <a:pt x="52543" y="18894"/>
                    <a:pt x="53180" y="17408"/>
                  </a:cubicBezTo>
                  <a:cubicBezTo>
                    <a:pt x="53923" y="15710"/>
                    <a:pt x="54029" y="13799"/>
                    <a:pt x="53711" y="11995"/>
                  </a:cubicBezTo>
                  <a:cubicBezTo>
                    <a:pt x="53180" y="8492"/>
                    <a:pt x="51800" y="5732"/>
                    <a:pt x="49146" y="3609"/>
                  </a:cubicBezTo>
                  <a:cubicBezTo>
                    <a:pt x="46599" y="1592"/>
                    <a:pt x="43839" y="637"/>
                    <a:pt x="40655" y="319"/>
                  </a:cubicBezTo>
                  <a:cubicBezTo>
                    <a:pt x="39699" y="106"/>
                    <a:pt x="38744" y="106"/>
                    <a:pt x="37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91"/>
            <p:cNvSpPr/>
            <p:nvPr/>
          </p:nvSpPr>
          <p:spPr>
            <a:xfrm>
              <a:off x="1480050" y="2498325"/>
              <a:ext cx="5793025" cy="1165150"/>
            </a:xfrm>
            <a:custGeom>
              <a:avLst/>
              <a:gdLst/>
              <a:ahLst/>
              <a:cxnLst/>
              <a:rect l="l" t="t" r="r" b="b"/>
              <a:pathLst>
                <a:path w="231721" h="46606" extrusionOk="0">
                  <a:moveTo>
                    <a:pt x="24792" y="8588"/>
                  </a:moveTo>
                  <a:cubicBezTo>
                    <a:pt x="25503" y="8588"/>
                    <a:pt x="26144" y="9080"/>
                    <a:pt x="26325" y="9802"/>
                  </a:cubicBezTo>
                  <a:cubicBezTo>
                    <a:pt x="26643" y="10651"/>
                    <a:pt x="26537" y="11394"/>
                    <a:pt x="26537" y="12244"/>
                  </a:cubicBezTo>
                  <a:cubicBezTo>
                    <a:pt x="26219" y="15534"/>
                    <a:pt x="25157" y="18506"/>
                    <a:pt x="23034" y="21054"/>
                  </a:cubicBezTo>
                  <a:cubicBezTo>
                    <a:pt x="21017" y="23495"/>
                    <a:pt x="18576" y="25087"/>
                    <a:pt x="15498" y="25937"/>
                  </a:cubicBezTo>
                  <a:lnTo>
                    <a:pt x="15073" y="25937"/>
                  </a:lnTo>
                  <a:lnTo>
                    <a:pt x="15073" y="25512"/>
                  </a:lnTo>
                  <a:cubicBezTo>
                    <a:pt x="16135" y="21266"/>
                    <a:pt x="17621" y="17339"/>
                    <a:pt x="19744" y="13411"/>
                  </a:cubicBezTo>
                  <a:cubicBezTo>
                    <a:pt x="20381" y="12350"/>
                    <a:pt x="21017" y="11394"/>
                    <a:pt x="21867" y="10333"/>
                  </a:cubicBezTo>
                  <a:cubicBezTo>
                    <a:pt x="22291" y="9802"/>
                    <a:pt x="22610" y="9484"/>
                    <a:pt x="23140" y="9165"/>
                  </a:cubicBezTo>
                  <a:cubicBezTo>
                    <a:pt x="23565" y="8953"/>
                    <a:pt x="23990" y="8741"/>
                    <a:pt x="24414" y="8635"/>
                  </a:cubicBezTo>
                  <a:cubicBezTo>
                    <a:pt x="24541" y="8603"/>
                    <a:pt x="24668" y="8588"/>
                    <a:pt x="24792" y="8588"/>
                  </a:cubicBezTo>
                  <a:close/>
                  <a:moveTo>
                    <a:pt x="65248" y="8860"/>
                  </a:moveTo>
                  <a:cubicBezTo>
                    <a:pt x="65910" y="8860"/>
                    <a:pt x="66491" y="9354"/>
                    <a:pt x="66661" y="10121"/>
                  </a:cubicBezTo>
                  <a:cubicBezTo>
                    <a:pt x="66873" y="10545"/>
                    <a:pt x="66873" y="10864"/>
                    <a:pt x="66873" y="11288"/>
                  </a:cubicBezTo>
                  <a:cubicBezTo>
                    <a:pt x="66661" y="16489"/>
                    <a:pt x="64857" y="20735"/>
                    <a:pt x="60717" y="23920"/>
                  </a:cubicBezTo>
                  <a:cubicBezTo>
                    <a:pt x="59231" y="25087"/>
                    <a:pt x="57532" y="25724"/>
                    <a:pt x="55834" y="26149"/>
                  </a:cubicBezTo>
                  <a:lnTo>
                    <a:pt x="55409" y="26149"/>
                  </a:lnTo>
                  <a:cubicBezTo>
                    <a:pt x="55834" y="24769"/>
                    <a:pt x="56259" y="23389"/>
                    <a:pt x="56577" y="22221"/>
                  </a:cubicBezTo>
                  <a:cubicBezTo>
                    <a:pt x="57532" y="19037"/>
                    <a:pt x="58912" y="15959"/>
                    <a:pt x="60504" y="13199"/>
                  </a:cubicBezTo>
                  <a:cubicBezTo>
                    <a:pt x="61035" y="12350"/>
                    <a:pt x="61566" y="11607"/>
                    <a:pt x="62097" y="10864"/>
                  </a:cubicBezTo>
                  <a:cubicBezTo>
                    <a:pt x="62415" y="10439"/>
                    <a:pt x="62946" y="9802"/>
                    <a:pt x="63477" y="9484"/>
                  </a:cubicBezTo>
                  <a:cubicBezTo>
                    <a:pt x="63901" y="9165"/>
                    <a:pt x="64326" y="9059"/>
                    <a:pt x="64750" y="8953"/>
                  </a:cubicBezTo>
                  <a:cubicBezTo>
                    <a:pt x="64918" y="8890"/>
                    <a:pt x="65085" y="8860"/>
                    <a:pt x="65248" y="8860"/>
                  </a:cubicBezTo>
                  <a:close/>
                  <a:moveTo>
                    <a:pt x="146723" y="8060"/>
                  </a:moveTo>
                  <a:cubicBezTo>
                    <a:pt x="147143" y="8060"/>
                    <a:pt x="147562" y="8108"/>
                    <a:pt x="147970" y="8210"/>
                  </a:cubicBezTo>
                  <a:lnTo>
                    <a:pt x="148819" y="8635"/>
                  </a:lnTo>
                  <a:cubicBezTo>
                    <a:pt x="148289" y="10227"/>
                    <a:pt x="148076" y="11607"/>
                    <a:pt x="147652" y="12880"/>
                  </a:cubicBezTo>
                  <a:cubicBezTo>
                    <a:pt x="146272" y="17976"/>
                    <a:pt x="144998" y="23177"/>
                    <a:pt x="143618" y="28166"/>
                  </a:cubicBezTo>
                  <a:cubicBezTo>
                    <a:pt x="142981" y="30819"/>
                    <a:pt x="142451" y="33473"/>
                    <a:pt x="142026" y="36127"/>
                  </a:cubicBezTo>
                  <a:cubicBezTo>
                    <a:pt x="142026" y="36551"/>
                    <a:pt x="141920" y="36764"/>
                    <a:pt x="141495" y="36976"/>
                  </a:cubicBezTo>
                  <a:cubicBezTo>
                    <a:pt x="140601" y="37464"/>
                    <a:pt x="139706" y="37827"/>
                    <a:pt x="138716" y="37827"/>
                  </a:cubicBezTo>
                  <a:cubicBezTo>
                    <a:pt x="138414" y="37827"/>
                    <a:pt x="138103" y="37793"/>
                    <a:pt x="137780" y="37719"/>
                  </a:cubicBezTo>
                  <a:cubicBezTo>
                    <a:pt x="136612" y="37613"/>
                    <a:pt x="135657" y="36976"/>
                    <a:pt x="135126" y="36020"/>
                  </a:cubicBezTo>
                  <a:cubicBezTo>
                    <a:pt x="134596" y="35065"/>
                    <a:pt x="134383" y="34110"/>
                    <a:pt x="134277" y="33048"/>
                  </a:cubicBezTo>
                  <a:cubicBezTo>
                    <a:pt x="133959" y="31244"/>
                    <a:pt x="134065" y="29333"/>
                    <a:pt x="134383" y="27529"/>
                  </a:cubicBezTo>
                  <a:cubicBezTo>
                    <a:pt x="134914" y="23495"/>
                    <a:pt x="136082" y="19674"/>
                    <a:pt x="137780" y="16065"/>
                  </a:cubicBezTo>
                  <a:cubicBezTo>
                    <a:pt x="138735" y="14260"/>
                    <a:pt x="139797" y="12456"/>
                    <a:pt x="141283" y="10864"/>
                  </a:cubicBezTo>
                  <a:cubicBezTo>
                    <a:pt x="142026" y="10014"/>
                    <a:pt x="142981" y="9165"/>
                    <a:pt x="144149" y="8635"/>
                  </a:cubicBezTo>
                  <a:cubicBezTo>
                    <a:pt x="144942" y="8274"/>
                    <a:pt x="145834" y="8060"/>
                    <a:pt x="146723" y="8060"/>
                  </a:cubicBezTo>
                  <a:close/>
                  <a:moveTo>
                    <a:pt x="224463" y="0"/>
                  </a:moveTo>
                  <a:cubicBezTo>
                    <a:pt x="223995" y="0"/>
                    <a:pt x="223513" y="47"/>
                    <a:pt x="223017" y="143"/>
                  </a:cubicBezTo>
                  <a:cubicBezTo>
                    <a:pt x="220788" y="674"/>
                    <a:pt x="219196" y="2053"/>
                    <a:pt x="218452" y="4283"/>
                  </a:cubicBezTo>
                  <a:cubicBezTo>
                    <a:pt x="218134" y="5981"/>
                    <a:pt x="218665" y="7785"/>
                    <a:pt x="219302" y="9378"/>
                  </a:cubicBezTo>
                  <a:cubicBezTo>
                    <a:pt x="220363" y="9378"/>
                    <a:pt x="221318" y="9484"/>
                    <a:pt x="222062" y="10014"/>
                  </a:cubicBezTo>
                  <a:cubicBezTo>
                    <a:pt x="223441" y="10758"/>
                    <a:pt x="224078" y="11819"/>
                    <a:pt x="223972" y="13411"/>
                  </a:cubicBezTo>
                  <a:cubicBezTo>
                    <a:pt x="223760" y="14685"/>
                    <a:pt x="223654" y="15853"/>
                    <a:pt x="223229" y="17020"/>
                  </a:cubicBezTo>
                  <a:cubicBezTo>
                    <a:pt x="222380" y="20205"/>
                    <a:pt x="221000" y="23177"/>
                    <a:pt x="219302" y="26043"/>
                  </a:cubicBezTo>
                  <a:cubicBezTo>
                    <a:pt x="217391" y="29227"/>
                    <a:pt x="215162" y="32305"/>
                    <a:pt x="212508" y="34959"/>
                  </a:cubicBezTo>
                  <a:cubicBezTo>
                    <a:pt x="211447" y="36020"/>
                    <a:pt x="210279" y="36976"/>
                    <a:pt x="208899" y="37719"/>
                  </a:cubicBezTo>
                  <a:cubicBezTo>
                    <a:pt x="208262" y="38143"/>
                    <a:pt x="207625" y="38356"/>
                    <a:pt x="206776" y="38356"/>
                  </a:cubicBezTo>
                  <a:cubicBezTo>
                    <a:pt x="205715" y="38356"/>
                    <a:pt x="205078" y="37825"/>
                    <a:pt x="205078" y="36764"/>
                  </a:cubicBezTo>
                  <a:cubicBezTo>
                    <a:pt x="205078" y="36020"/>
                    <a:pt x="205184" y="35384"/>
                    <a:pt x="205396" y="34534"/>
                  </a:cubicBezTo>
                  <a:cubicBezTo>
                    <a:pt x="208156" y="24026"/>
                    <a:pt x="211022" y="13730"/>
                    <a:pt x="213888" y="3221"/>
                  </a:cubicBezTo>
                  <a:cubicBezTo>
                    <a:pt x="213888" y="2903"/>
                    <a:pt x="213994" y="2796"/>
                    <a:pt x="213994" y="2372"/>
                  </a:cubicBezTo>
                  <a:lnTo>
                    <a:pt x="213994" y="2372"/>
                  </a:lnTo>
                  <a:cubicBezTo>
                    <a:pt x="209111" y="2690"/>
                    <a:pt x="204229" y="3115"/>
                    <a:pt x="199346" y="3327"/>
                  </a:cubicBezTo>
                  <a:cubicBezTo>
                    <a:pt x="199240" y="3646"/>
                    <a:pt x="199240" y="3858"/>
                    <a:pt x="199134" y="3964"/>
                  </a:cubicBezTo>
                  <a:cubicBezTo>
                    <a:pt x="196692" y="13199"/>
                    <a:pt x="194251" y="22221"/>
                    <a:pt x="191809" y="31350"/>
                  </a:cubicBezTo>
                  <a:cubicBezTo>
                    <a:pt x="191385" y="32518"/>
                    <a:pt x="191066" y="33685"/>
                    <a:pt x="190323" y="34959"/>
                  </a:cubicBezTo>
                  <a:cubicBezTo>
                    <a:pt x="189686" y="36020"/>
                    <a:pt x="189050" y="36870"/>
                    <a:pt x="187988" y="37400"/>
                  </a:cubicBezTo>
                  <a:cubicBezTo>
                    <a:pt x="187139" y="37931"/>
                    <a:pt x="186396" y="38250"/>
                    <a:pt x="185440" y="38250"/>
                  </a:cubicBezTo>
                  <a:cubicBezTo>
                    <a:pt x="183954" y="38250"/>
                    <a:pt x="182999" y="37400"/>
                    <a:pt x="183211" y="36020"/>
                  </a:cubicBezTo>
                  <a:cubicBezTo>
                    <a:pt x="183211" y="35277"/>
                    <a:pt x="183318" y="34747"/>
                    <a:pt x="183424" y="34216"/>
                  </a:cubicBezTo>
                  <a:cubicBezTo>
                    <a:pt x="186290" y="24026"/>
                    <a:pt x="189050" y="13730"/>
                    <a:pt x="191809" y="3433"/>
                  </a:cubicBezTo>
                  <a:cubicBezTo>
                    <a:pt x="191916" y="3221"/>
                    <a:pt x="191916" y="2796"/>
                    <a:pt x="192128" y="2372"/>
                  </a:cubicBezTo>
                  <a:lnTo>
                    <a:pt x="192128" y="2372"/>
                  </a:lnTo>
                  <a:cubicBezTo>
                    <a:pt x="187139" y="2690"/>
                    <a:pt x="182362" y="3115"/>
                    <a:pt x="177479" y="3327"/>
                  </a:cubicBezTo>
                  <a:cubicBezTo>
                    <a:pt x="177373" y="3646"/>
                    <a:pt x="177373" y="3964"/>
                    <a:pt x="177267" y="4283"/>
                  </a:cubicBezTo>
                  <a:cubicBezTo>
                    <a:pt x="175356" y="10864"/>
                    <a:pt x="173658" y="17657"/>
                    <a:pt x="171747" y="24344"/>
                  </a:cubicBezTo>
                  <a:cubicBezTo>
                    <a:pt x="171641" y="24557"/>
                    <a:pt x="171641" y="24875"/>
                    <a:pt x="171535" y="25087"/>
                  </a:cubicBezTo>
                  <a:cubicBezTo>
                    <a:pt x="168988" y="28909"/>
                    <a:pt x="165909" y="32518"/>
                    <a:pt x="162406" y="35490"/>
                  </a:cubicBezTo>
                  <a:cubicBezTo>
                    <a:pt x="161451" y="36233"/>
                    <a:pt x="160496" y="36870"/>
                    <a:pt x="159434" y="37294"/>
                  </a:cubicBezTo>
                  <a:cubicBezTo>
                    <a:pt x="158691" y="37719"/>
                    <a:pt x="157842" y="37931"/>
                    <a:pt x="157099" y="37931"/>
                  </a:cubicBezTo>
                  <a:cubicBezTo>
                    <a:pt x="156038" y="37931"/>
                    <a:pt x="155507" y="37400"/>
                    <a:pt x="155507" y="36339"/>
                  </a:cubicBezTo>
                  <a:cubicBezTo>
                    <a:pt x="155507" y="35596"/>
                    <a:pt x="155613" y="34959"/>
                    <a:pt x="155825" y="34110"/>
                  </a:cubicBezTo>
                  <a:cubicBezTo>
                    <a:pt x="158479" y="24450"/>
                    <a:pt x="161133" y="14579"/>
                    <a:pt x="163786" y="4919"/>
                  </a:cubicBezTo>
                  <a:cubicBezTo>
                    <a:pt x="163999" y="4283"/>
                    <a:pt x="164211" y="3646"/>
                    <a:pt x="164317" y="2903"/>
                  </a:cubicBezTo>
                  <a:lnTo>
                    <a:pt x="163786" y="2903"/>
                  </a:lnTo>
                  <a:cubicBezTo>
                    <a:pt x="163149" y="2903"/>
                    <a:pt x="162406" y="3115"/>
                    <a:pt x="161663" y="3115"/>
                  </a:cubicBezTo>
                  <a:cubicBezTo>
                    <a:pt x="158479" y="3327"/>
                    <a:pt x="155507" y="3433"/>
                    <a:pt x="152322" y="3752"/>
                  </a:cubicBezTo>
                  <a:cubicBezTo>
                    <a:pt x="151898" y="3752"/>
                    <a:pt x="151473" y="3752"/>
                    <a:pt x="151049" y="3433"/>
                  </a:cubicBezTo>
                  <a:cubicBezTo>
                    <a:pt x="149775" y="2796"/>
                    <a:pt x="148289" y="2372"/>
                    <a:pt x="146697" y="2266"/>
                  </a:cubicBezTo>
                  <a:cubicBezTo>
                    <a:pt x="146461" y="2258"/>
                    <a:pt x="146226" y="2254"/>
                    <a:pt x="145991" y="2254"/>
                  </a:cubicBezTo>
                  <a:cubicBezTo>
                    <a:pt x="142937" y="2254"/>
                    <a:pt x="139895" y="2895"/>
                    <a:pt x="137037" y="4176"/>
                  </a:cubicBezTo>
                  <a:cubicBezTo>
                    <a:pt x="133428" y="5769"/>
                    <a:pt x="130350" y="8104"/>
                    <a:pt x="127908" y="11076"/>
                  </a:cubicBezTo>
                  <a:cubicBezTo>
                    <a:pt x="124512" y="14791"/>
                    <a:pt x="122176" y="19037"/>
                    <a:pt x="121009" y="23920"/>
                  </a:cubicBezTo>
                  <a:cubicBezTo>
                    <a:pt x="120690" y="25193"/>
                    <a:pt x="120584" y="26680"/>
                    <a:pt x="120266" y="28059"/>
                  </a:cubicBezTo>
                  <a:cubicBezTo>
                    <a:pt x="120266" y="28272"/>
                    <a:pt x="120160" y="28590"/>
                    <a:pt x="120053" y="28696"/>
                  </a:cubicBezTo>
                  <a:cubicBezTo>
                    <a:pt x="118567" y="30395"/>
                    <a:pt x="116975" y="31987"/>
                    <a:pt x="115171" y="33367"/>
                  </a:cubicBezTo>
                  <a:cubicBezTo>
                    <a:pt x="114958" y="33473"/>
                    <a:pt x="114852" y="33473"/>
                    <a:pt x="114640" y="33579"/>
                  </a:cubicBezTo>
                  <a:lnTo>
                    <a:pt x="114640" y="33155"/>
                  </a:lnTo>
                  <a:cubicBezTo>
                    <a:pt x="114428" y="31456"/>
                    <a:pt x="113897" y="29758"/>
                    <a:pt x="113260" y="28166"/>
                  </a:cubicBezTo>
                  <a:cubicBezTo>
                    <a:pt x="112198" y="25512"/>
                    <a:pt x="111031" y="22964"/>
                    <a:pt x="109545" y="20417"/>
                  </a:cubicBezTo>
                  <a:cubicBezTo>
                    <a:pt x="108908" y="19355"/>
                    <a:pt x="108377" y="18294"/>
                    <a:pt x="107740" y="17445"/>
                  </a:cubicBezTo>
                  <a:cubicBezTo>
                    <a:pt x="106891" y="15959"/>
                    <a:pt x="106148" y="14367"/>
                    <a:pt x="105617" y="12774"/>
                  </a:cubicBezTo>
                  <a:cubicBezTo>
                    <a:pt x="105087" y="11182"/>
                    <a:pt x="104768" y="9590"/>
                    <a:pt x="104874" y="7892"/>
                  </a:cubicBezTo>
                  <a:cubicBezTo>
                    <a:pt x="105087" y="6936"/>
                    <a:pt x="105193" y="6087"/>
                    <a:pt x="105193" y="5238"/>
                  </a:cubicBezTo>
                  <a:cubicBezTo>
                    <a:pt x="105299" y="4707"/>
                    <a:pt x="105299" y="4176"/>
                    <a:pt x="105405" y="3433"/>
                  </a:cubicBezTo>
                  <a:cubicBezTo>
                    <a:pt x="101584" y="2372"/>
                    <a:pt x="97656" y="1204"/>
                    <a:pt x="93729" y="143"/>
                  </a:cubicBezTo>
                  <a:cubicBezTo>
                    <a:pt x="93729" y="461"/>
                    <a:pt x="93623" y="674"/>
                    <a:pt x="93623" y="780"/>
                  </a:cubicBezTo>
                  <a:cubicBezTo>
                    <a:pt x="93198" y="3115"/>
                    <a:pt x="92667" y="5344"/>
                    <a:pt x="92030" y="7573"/>
                  </a:cubicBezTo>
                  <a:cubicBezTo>
                    <a:pt x="90544" y="12456"/>
                    <a:pt x="88421" y="17020"/>
                    <a:pt x="85980" y="21372"/>
                  </a:cubicBezTo>
                  <a:cubicBezTo>
                    <a:pt x="84494" y="23920"/>
                    <a:pt x="83114" y="26255"/>
                    <a:pt x="81309" y="28378"/>
                  </a:cubicBezTo>
                  <a:cubicBezTo>
                    <a:pt x="78231" y="31987"/>
                    <a:pt x="74834" y="34959"/>
                    <a:pt x="70589" y="36870"/>
                  </a:cubicBezTo>
                  <a:cubicBezTo>
                    <a:pt x="67729" y="38250"/>
                    <a:pt x="64778" y="38898"/>
                    <a:pt x="61565" y="38898"/>
                  </a:cubicBezTo>
                  <a:cubicBezTo>
                    <a:pt x="61319" y="38898"/>
                    <a:pt x="61072" y="38894"/>
                    <a:pt x="60823" y="38886"/>
                  </a:cubicBezTo>
                  <a:cubicBezTo>
                    <a:pt x="58063" y="38780"/>
                    <a:pt x="56259" y="37400"/>
                    <a:pt x="55197" y="34959"/>
                  </a:cubicBezTo>
                  <a:cubicBezTo>
                    <a:pt x="54666" y="33579"/>
                    <a:pt x="54454" y="32305"/>
                    <a:pt x="54666" y="30819"/>
                  </a:cubicBezTo>
                  <a:lnTo>
                    <a:pt x="54985" y="30819"/>
                  </a:lnTo>
                  <a:cubicBezTo>
                    <a:pt x="57638" y="30713"/>
                    <a:pt x="60186" y="30289"/>
                    <a:pt x="62840" y="29758"/>
                  </a:cubicBezTo>
                  <a:cubicBezTo>
                    <a:pt x="66449" y="28909"/>
                    <a:pt x="69739" y="27529"/>
                    <a:pt x="72711" y="25087"/>
                  </a:cubicBezTo>
                  <a:cubicBezTo>
                    <a:pt x="75471" y="22858"/>
                    <a:pt x="77594" y="20098"/>
                    <a:pt x="78656" y="16489"/>
                  </a:cubicBezTo>
                  <a:cubicBezTo>
                    <a:pt x="79186" y="14579"/>
                    <a:pt x="79399" y="12668"/>
                    <a:pt x="79186" y="10651"/>
                  </a:cubicBezTo>
                  <a:cubicBezTo>
                    <a:pt x="78868" y="8104"/>
                    <a:pt x="77594" y="6087"/>
                    <a:pt x="75577" y="4707"/>
                  </a:cubicBezTo>
                  <a:cubicBezTo>
                    <a:pt x="73561" y="3221"/>
                    <a:pt x="71332" y="2372"/>
                    <a:pt x="68996" y="2160"/>
                  </a:cubicBezTo>
                  <a:cubicBezTo>
                    <a:pt x="68175" y="2060"/>
                    <a:pt x="67366" y="2013"/>
                    <a:pt x="66565" y="2013"/>
                  </a:cubicBezTo>
                  <a:cubicBezTo>
                    <a:pt x="63951" y="2013"/>
                    <a:pt x="61431" y="2515"/>
                    <a:pt x="58912" y="3327"/>
                  </a:cubicBezTo>
                  <a:cubicBezTo>
                    <a:pt x="53605" y="5238"/>
                    <a:pt x="49465" y="8528"/>
                    <a:pt x="46281" y="13199"/>
                  </a:cubicBezTo>
                  <a:cubicBezTo>
                    <a:pt x="43202" y="17657"/>
                    <a:pt x="41504" y="22540"/>
                    <a:pt x="40867" y="27847"/>
                  </a:cubicBezTo>
                  <a:cubicBezTo>
                    <a:pt x="40867" y="28166"/>
                    <a:pt x="40655" y="28378"/>
                    <a:pt x="40549" y="28696"/>
                  </a:cubicBezTo>
                  <a:cubicBezTo>
                    <a:pt x="37683" y="32093"/>
                    <a:pt x="34180" y="34959"/>
                    <a:pt x="30040" y="36764"/>
                  </a:cubicBezTo>
                  <a:cubicBezTo>
                    <a:pt x="27068" y="38143"/>
                    <a:pt x="23883" y="38886"/>
                    <a:pt x="20487" y="38886"/>
                  </a:cubicBezTo>
                  <a:cubicBezTo>
                    <a:pt x="18895" y="38886"/>
                    <a:pt x="17302" y="38356"/>
                    <a:pt x="16135" y="37188"/>
                  </a:cubicBezTo>
                  <a:cubicBezTo>
                    <a:pt x="14436" y="35490"/>
                    <a:pt x="14012" y="33155"/>
                    <a:pt x="14012" y="30819"/>
                  </a:cubicBezTo>
                  <a:lnTo>
                    <a:pt x="14436" y="30819"/>
                  </a:lnTo>
                  <a:cubicBezTo>
                    <a:pt x="17090" y="30713"/>
                    <a:pt x="19638" y="30289"/>
                    <a:pt x="22079" y="29758"/>
                  </a:cubicBezTo>
                  <a:cubicBezTo>
                    <a:pt x="26006" y="29015"/>
                    <a:pt x="29509" y="27210"/>
                    <a:pt x="32481" y="24557"/>
                  </a:cubicBezTo>
                  <a:cubicBezTo>
                    <a:pt x="36303" y="21160"/>
                    <a:pt x="38532" y="17020"/>
                    <a:pt x="38532" y="11819"/>
                  </a:cubicBezTo>
                  <a:cubicBezTo>
                    <a:pt x="38532" y="9696"/>
                    <a:pt x="37895" y="7892"/>
                    <a:pt x="36727" y="6299"/>
                  </a:cubicBezTo>
                  <a:cubicBezTo>
                    <a:pt x="35241" y="4389"/>
                    <a:pt x="33224" y="3221"/>
                    <a:pt x="30889" y="2584"/>
                  </a:cubicBezTo>
                  <a:cubicBezTo>
                    <a:pt x="29423" y="2144"/>
                    <a:pt x="27907" y="1907"/>
                    <a:pt x="26410" y="1907"/>
                  </a:cubicBezTo>
                  <a:cubicBezTo>
                    <a:pt x="25739" y="1907"/>
                    <a:pt x="25071" y="1955"/>
                    <a:pt x="24414" y="2053"/>
                  </a:cubicBezTo>
                  <a:cubicBezTo>
                    <a:pt x="21548" y="2266"/>
                    <a:pt x="18788" y="3009"/>
                    <a:pt x="16241" y="4070"/>
                  </a:cubicBezTo>
                  <a:cubicBezTo>
                    <a:pt x="11464" y="6193"/>
                    <a:pt x="7961" y="9590"/>
                    <a:pt x="5095" y="13942"/>
                  </a:cubicBezTo>
                  <a:cubicBezTo>
                    <a:pt x="2760" y="17869"/>
                    <a:pt x="1168" y="21903"/>
                    <a:pt x="531" y="26467"/>
                  </a:cubicBezTo>
                  <a:cubicBezTo>
                    <a:pt x="106" y="29121"/>
                    <a:pt x="0" y="31775"/>
                    <a:pt x="531" y="34428"/>
                  </a:cubicBezTo>
                  <a:cubicBezTo>
                    <a:pt x="1274" y="38143"/>
                    <a:pt x="2972" y="41222"/>
                    <a:pt x="6051" y="43345"/>
                  </a:cubicBezTo>
                  <a:cubicBezTo>
                    <a:pt x="8810" y="45255"/>
                    <a:pt x="11889" y="46211"/>
                    <a:pt x="15392" y="46317"/>
                  </a:cubicBezTo>
                  <a:cubicBezTo>
                    <a:pt x="15951" y="46383"/>
                    <a:pt x="16521" y="46408"/>
                    <a:pt x="17092" y="46408"/>
                  </a:cubicBezTo>
                  <a:cubicBezTo>
                    <a:pt x="18361" y="46408"/>
                    <a:pt x="19633" y="46284"/>
                    <a:pt x="20805" y="46211"/>
                  </a:cubicBezTo>
                  <a:cubicBezTo>
                    <a:pt x="23565" y="46104"/>
                    <a:pt x="26325" y="45468"/>
                    <a:pt x="28979" y="44512"/>
                  </a:cubicBezTo>
                  <a:cubicBezTo>
                    <a:pt x="33649" y="42814"/>
                    <a:pt x="37470" y="40160"/>
                    <a:pt x="40973" y="36551"/>
                  </a:cubicBezTo>
                  <a:cubicBezTo>
                    <a:pt x="41079" y="36445"/>
                    <a:pt x="41186" y="36127"/>
                    <a:pt x="41398" y="35914"/>
                  </a:cubicBezTo>
                  <a:cubicBezTo>
                    <a:pt x="41504" y="36233"/>
                    <a:pt x="41610" y="36551"/>
                    <a:pt x="41716" y="36764"/>
                  </a:cubicBezTo>
                  <a:cubicBezTo>
                    <a:pt x="42672" y="39417"/>
                    <a:pt x="44370" y="41752"/>
                    <a:pt x="46705" y="43345"/>
                  </a:cubicBezTo>
                  <a:cubicBezTo>
                    <a:pt x="49465" y="45255"/>
                    <a:pt x="52543" y="46211"/>
                    <a:pt x="55834" y="46317"/>
                  </a:cubicBezTo>
                  <a:cubicBezTo>
                    <a:pt x="56575" y="46376"/>
                    <a:pt x="57308" y="46402"/>
                    <a:pt x="58037" y="46402"/>
                  </a:cubicBezTo>
                  <a:cubicBezTo>
                    <a:pt x="59919" y="46402"/>
                    <a:pt x="61776" y="46228"/>
                    <a:pt x="63689" y="45998"/>
                  </a:cubicBezTo>
                  <a:cubicBezTo>
                    <a:pt x="68041" y="45255"/>
                    <a:pt x="72181" y="43663"/>
                    <a:pt x="75896" y="41222"/>
                  </a:cubicBezTo>
                  <a:cubicBezTo>
                    <a:pt x="79293" y="38886"/>
                    <a:pt x="82052" y="36020"/>
                    <a:pt x="84494" y="32836"/>
                  </a:cubicBezTo>
                  <a:cubicBezTo>
                    <a:pt x="87678" y="28590"/>
                    <a:pt x="90332" y="23920"/>
                    <a:pt x="92880" y="19143"/>
                  </a:cubicBezTo>
                  <a:cubicBezTo>
                    <a:pt x="92986" y="19037"/>
                    <a:pt x="93092" y="18719"/>
                    <a:pt x="93198" y="18506"/>
                  </a:cubicBezTo>
                  <a:cubicBezTo>
                    <a:pt x="93516" y="19143"/>
                    <a:pt x="93729" y="19780"/>
                    <a:pt x="94153" y="20311"/>
                  </a:cubicBezTo>
                  <a:cubicBezTo>
                    <a:pt x="95215" y="22221"/>
                    <a:pt x="96382" y="24026"/>
                    <a:pt x="97444" y="25937"/>
                  </a:cubicBezTo>
                  <a:cubicBezTo>
                    <a:pt x="98399" y="27529"/>
                    <a:pt x="99355" y="29121"/>
                    <a:pt x="100098" y="30819"/>
                  </a:cubicBezTo>
                  <a:cubicBezTo>
                    <a:pt x="100947" y="32411"/>
                    <a:pt x="101371" y="34110"/>
                    <a:pt x="101478" y="35914"/>
                  </a:cubicBezTo>
                  <a:cubicBezTo>
                    <a:pt x="101584" y="37719"/>
                    <a:pt x="100522" y="39205"/>
                    <a:pt x="98718" y="39736"/>
                  </a:cubicBezTo>
                  <a:cubicBezTo>
                    <a:pt x="98309" y="39852"/>
                    <a:pt x="97925" y="39913"/>
                    <a:pt x="97562" y="39913"/>
                  </a:cubicBezTo>
                  <a:cubicBezTo>
                    <a:pt x="96606" y="39913"/>
                    <a:pt x="95801" y="39492"/>
                    <a:pt x="95109" y="38568"/>
                  </a:cubicBezTo>
                  <a:cubicBezTo>
                    <a:pt x="94578" y="37719"/>
                    <a:pt x="94153" y="36976"/>
                    <a:pt x="93941" y="36020"/>
                  </a:cubicBezTo>
                  <a:cubicBezTo>
                    <a:pt x="93623" y="35065"/>
                    <a:pt x="93516" y="34110"/>
                    <a:pt x="93623" y="33261"/>
                  </a:cubicBezTo>
                  <a:cubicBezTo>
                    <a:pt x="92986" y="32730"/>
                    <a:pt x="92137" y="32305"/>
                    <a:pt x="91500" y="31987"/>
                  </a:cubicBezTo>
                  <a:cubicBezTo>
                    <a:pt x="90977" y="31846"/>
                    <a:pt x="90439" y="31774"/>
                    <a:pt x="89903" y="31774"/>
                  </a:cubicBezTo>
                  <a:cubicBezTo>
                    <a:pt x="87613" y="31774"/>
                    <a:pt x="85374" y="33095"/>
                    <a:pt x="84600" y="36020"/>
                  </a:cubicBezTo>
                  <a:cubicBezTo>
                    <a:pt x="84388" y="37082"/>
                    <a:pt x="84388" y="38250"/>
                    <a:pt x="84494" y="39311"/>
                  </a:cubicBezTo>
                  <a:cubicBezTo>
                    <a:pt x="84918" y="41009"/>
                    <a:pt x="85662" y="42389"/>
                    <a:pt x="87041" y="43451"/>
                  </a:cubicBezTo>
                  <a:cubicBezTo>
                    <a:pt x="88315" y="44512"/>
                    <a:pt x="89801" y="45149"/>
                    <a:pt x="91393" y="45680"/>
                  </a:cubicBezTo>
                  <a:cubicBezTo>
                    <a:pt x="93502" y="46329"/>
                    <a:pt x="95610" y="46606"/>
                    <a:pt x="97813" y="46606"/>
                  </a:cubicBezTo>
                  <a:cubicBezTo>
                    <a:pt x="98494" y="46606"/>
                    <a:pt x="99184" y="46579"/>
                    <a:pt x="99885" y="46529"/>
                  </a:cubicBezTo>
                  <a:cubicBezTo>
                    <a:pt x="104237" y="46211"/>
                    <a:pt x="108483" y="45043"/>
                    <a:pt x="112305" y="42920"/>
                  </a:cubicBezTo>
                  <a:cubicBezTo>
                    <a:pt x="115383" y="41222"/>
                    <a:pt x="118037" y="39099"/>
                    <a:pt x="120478" y="36551"/>
                  </a:cubicBezTo>
                  <a:lnTo>
                    <a:pt x="121115" y="35914"/>
                  </a:lnTo>
                  <a:cubicBezTo>
                    <a:pt x="121221" y="36127"/>
                    <a:pt x="121221" y="36233"/>
                    <a:pt x="121221" y="36551"/>
                  </a:cubicBezTo>
                  <a:cubicBezTo>
                    <a:pt x="121646" y="37613"/>
                    <a:pt x="121858" y="38568"/>
                    <a:pt x="122283" y="39629"/>
                  </a:cubicBezTo>
                  <a:cubicBezTo>
                    <a:pt x="123238" y="41752"/>
                    <a:pt x="124512" y="43451"/>
                    <a:pt x="126528" y="44618"/>
                  </a:cubicBezTo>
                  <a:cubicBezTo>
                    <a:pt x="128507" y="45831"/>
                    <a:pt x="130601" y="46391"/>
                    <a:pt x="132741" y="46391"/>
                  </a:cubicBezTo>
                  <a:cubicBezTo>
                    <a:pt x="134160" y="46391"/>
                    <a:pt x="135598" y="46145"/>
                    <a:pt x="137037" y="45680"/>
                  </a:cubicBezTo>
                  <a:cubicBezTo>
                    <a:pt x="138842" y="45043"/>
                    <a:pt x="140434" y="43875"/>
                    <a:pt x="141920" y="42495"/>
                  </a:cubicBezTo>
                  <a:lnTo>
                    <a:pt x="142557" y="41859"/>
                  </a:lnTo>
                  <a:lnTo>
                    <a:pt x="142769" y="41859"/>
                  </a:lnTo>
                  <a:cubicBezTo>
                    <a:pt x="142769" y="41965"/>
                    <a:pt x="142875" y="41965"/>
                    <a:pt x="142875" y="42071"/>
                  </a:cubicBezTo>
                  <a:cubicBezTo>
                    <a:pt x="143937" y="44088"/>
                    <a:pt x="145741" y="45468"/>
                    <a:pt x="147864" y="46104"/>
                  </a:cubicBezTo>
                  <a:cubicBezTo>
                    <a:pt x="148929" y="46385"/>
                    <a:pt x="150023" y="46517"/>
                    <a:pt x="151115" y="46517"/>
                  </a:cubicBezTo>
                  <a:cubicBezTo>
                    <a:pt x="152093" y="46517"/>
                    <a:pt x="153069" y="46411"/>
                    <a:pt x="154021" y="46211"/>
                  </a:cubicBezTo>
                  <a:cubicBezTo>
                    <a:pt x="157630" y="45680"/>
                    <a:pt x="160814" y="44194"/>
                    <a:pt x="163680" y="42283"/>
                  </a:cubicBezTo>
                  <a:cubicBezTo>
                    <a:pt x="165591" y="40903"/>
                    <a:pt x="167289" y="39311"/>
                    <a:pt x="168881" y="37507"/>
                  </a:cubicBezTo>
                  <a:cubicBezTo>
                    <a:pt x="168988" y="37294"/>
                    <a:pt x="169094" y="37082"/>
                    <a:pt x="169412" y="37082"/>
                  </a:cubicBezTo>
                  <a:cubicBezTo>
                    <a:pt x="169412" y="37613"/>
                    <a:pt x="169412" y="38143"/>
                    <a:pt x="169518" y="38674"/>
                  </a:cubicBezTo>
                  <a:cubicBezTo>
                    <a:pt x="169943" y="42814"/>
                    <a:pt x="172490" y="45574"/>
                    <a:pt x="176524" y="46317"/>
                  </a:cubicBezTo>
                  <a:cubicBezTo>
                    <a:pt x="177320" y="46476"/>
                    <a:pt x="178169" y="46556"/>
                    <a:pt x="179019" y="46556"/>
                  </a:cubicBezTo>
                  <a:cubicBezTo>
                    <a:pt x="179868" y="46556"/>
                    <a:pt x="180717" y="46476"/>
                    <a:pt x="181513" y="46317"/>
                  </a:cubicBezTo>
                  <a:cubicBezTo>
                    <a:pt x="185228" y="45998"/>
                    <a:pt x="188625" y="44618"/>
                    <a:pt x="191703" y="42389"/>
                  </a:cubicBezTo>
                  <a:cubicBezTo>
                    <a:pt x="191809" y="42283"/>
                    <a:pt x="191916" y="42283"/>
                    <a:pt x="192128" y="42071"/>
                  </a:cubicBezTo>
                  <a:cubicBezTo>
                    <a:pt x="192234" y="42283"/>
                    <a:pt x="192340" y="42389"/>
                    <a:pt x="192340" y="42602"/>
                  </a:cubicBezTo>
                  <a:cubicBezTo>
                    <a:pt x="192446" y="42814"/>
                    <a:pt x="192659" y="42920"/>
                    <a:pt x="192765" y="43132"/>
                  </a:cubicBezTo>
                  <a:cubicBezTo>
                    <a:pt x="194357" y="45255"/>
                    <a:pt x="196586" y="46317"/>
                    <a:pt x="199240" y="46529"/>
                  </a:cubicBezTo>
                  <a:cubicBezTo>
                    <a:pt x="199613" y="46561"/>
                    <a:pt x="199984" y="46577"/>
                    <a:pt x="200353" y="46577"/>
                  </a:cubicBezTo>
                  <a:cubicBezTo>
                    <a:pt x="202398" y="46577"/>
                    <a:pt x="204390" y="46113"/>
                    <a:pt x="206458" y="45574"/>
                  </a:cubicBezTo>
                  <a:cubicBezTo>
                    <a:pt x="210385" y="44194"/>
                    <a:pt x="213888" y="41965"/>
                    <a:pt x="216860" y="39205"/>
                  </a:cubicBezTo>
                  <a:cubicBezTo>
                    <a:pt x="221849" y="34641"/>
                    <a:pt x="225564" y="29227"/>
                    <a:pt x="228218" y="23177"/>
                  </a:cubicBezTo>
                  <a:cubicBezTo>
                    <a:pt x="229598" y="19674"/>
                    <a:pt x="230659" y="16065"/>
                    <a:pt x="231190" y="12562"/>
                  </a:cubicBezTo>
                  <a:cubicBezTo>
                    <a:pt x="231403" y="12031"/>
                    <a:pt x="231403" y="11501"/>
                    <a:pt x="231403" y="10970"/>
                  </a:cubicBezTo>
                  <a:lnTo>
                    <a:pt x="231403" y="7255"/>
                  </a:lnTo>
                  <a:cubicBezTo>
                    <a:pt x="231721" y="7255"/>
                    <a:pt x="231615" y="7042"/>
                    <a:pt x="231615" y="7042"/>
                  </a:cubicBezTo>
                  <a:cubicBezTo>
                    <a:pt x="231509" y="5450"/>
                    <a:pt x="230872" y="4176"/>
                    <a:pt x="229916" y="2903"/>
                  </a:cubicBezTo>
                  <a:cubicBezTo>
                    <a:pt x="228436" y="987"/>
                    <a:pt x="226599" y="0"/>
                    <a:pt x="2244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7" name="Google Shape;1327;p91"/>
          <p:cNvGrpSpPr/>
          <p:nvPr/>
        </p:nvGrpSpPr>
        <p:grpSpPr>
          <a:xfrm>
            <a:off x="-5085" y="4473"/>
            <a:ext cx="9149452" cy="5154079"/>
            <a:chOff x="238125" y="846675"/>
            <a:chExt cx="7140200" cy="4022225"/>
          </a:xfrm>
        </p:grpSpPr>
        <p:sp>
          <p:nvSpPr>
            <p:cNvPr id="1328" name="Google Shape;1328;p91"/>
            <p:cNvSpPr/>
            <p:nvPr/>
          </p:nvSpPr>
          <p:spPr>
            <a:xfrm>
              <a:off x="3203075" y="2074578"/>
              <a:ext cx="1674925" cy="1674650"/>
            </a:xfrm>
            <a:custGeom>
              <a:avLst/>
              <a:gdLst/>
              <a:ahLst/>
              <a:cxnLst/>
              <a:rect l="l" t="t" r="r" b="b"/>
              <a:pathLst>
                <a:path w="66997" h="66986" extrusionOk="0">
                  <a:moveTo>
                    <a:pt x="0" y="1"/>
                  </a:moveTo>
                  <a:lnTo>
                    <a:pt x="0" y="19277"/>
                  </a:lnTo>
                  <a:cubicBezTo>
                    <a:pt x="26313" y="19277"/>
                    <a:pt x="47720" y="40672"/>
                    <a:pt x="47720" y="66985"/>
                  </a:cubicBezTo>
                  <a:lnTo>
                    <a:pt x="66997" y="66985"/>
                  </a:lnTo>
                  <a:cubicBezTo>
                    <a:pt x="66997" y="30040"/>
                    <a:pt x="36945"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91"/>
            <p:cNvSpPr/>
            <p:nvPr/>
          </p:nvSpPr>
          <p:spPr>
            <a:xfrm>
              <a:off x="238125" y="2356975"/>
              <a:ext cx="1674625" cy="1674625"/>
            </a:xfrm>
            <a:custGeom>
              <a:avLst/>
              <a:gdLst/>
              <a:ahLst/>
              <a:cxnLst/>
              <a:rect l="l" t="t" r="r" b="b"/>
              <a:pathLst>
                <a:path w="66985" h="66985" extrusionOk="0">
                  <a:moveTo>
                    <a:pt x="47720" y="0"/>
                  </a:moveTo>
                  <a:cubicBezTo>
                    <a:pt x="47720" y="26313"/>
                    <a:pt x="26313" y="47708"/>
                    <a:pt x="0" y="47708"/>
                  </a:cubicBezTo>
                  <a:lnTo>
                    <a:pt x="0" y="66985"/>
                  </a:lnTo>
                  <a:cubicBezTo>
                    <a:pt x="36945" y="66985"/>
                    <a:pt x="66985" y="36933"/>
                    <a:pt x="669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91"/>
            <p:cNvSpPr/>
            <p:nvPr/>
          </p:nvSpPr>
          <p:spPr>
            <a:xfrm>
              <a:off x="5703375" y="1519650"/>
              <a:ext cx="1674950" cy="1674950"/>
            </a:xfrm>
            <a:custGeom>
              <a:avLst/>
              <a:gdLst/>
              <a:ahLst/>
              <a:cxnLst/>
              <a:rect l="l" t="t" r="r" b="b"/>
              <a:pathLst>
                <a:path w="66998" h="66998" extrusionOk="0">
                  <a:moveTo>
                    <a:pt x="66997" y="1"/>
                  </a:moveTo>
                  <a:cubicBezTo>
                    <a:pt x="30052" y="1"/>
                    <a:pt x="1" y="30052"/>
                    <a:pt x="1" y="66997"/>
                  </a:cubicBezTo>
                  <a:lnTo>
                    <a:pt x="19277" y="66997"/>
                  </a:lnTo>
                  <a:cubicBezTo>
                    <a:pt x="19277" y="40685"/>
                    <a:pt x="40684" y="19277"/>
                    <a:pt x="66997" y="19277"/>
                  </a:cubicBezTo>
                  <a:lnTo>
                    <a:pt x="669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91"/>
            <p:cNvSpPr/>
            <p:nvPr/>
          </p:nvSpPr>
          <p:spPr>
            <a:xfrm>
              <a:off x="1912725" y="2356975"/>
              <a:ext cx="1674350" cy="1674625"/>
            </a:xfrm>
            <a:custGeom>
              <a:avLst/>
              <a:gdLst/>
              <a:ahLst/>
              <a:cxnLst/>
              <a:rect l="l" t="t" r="r" b="b"/>
              <a:pathLst>
                <a:path w="66974" h="66985" extrusionOk="0">
                  <a:moveTo>
                    <a:pt x="1" y="0"/>
                  </a:moveTo>
                  <a:cubicBezTo>
                    <a:pt x="1" y="36933"/>
                    <a:pt x="30052" y="66985"/>
                    <a:pt x="66973" y="66985"/>
                  </a:cubicBezTo>
                  <a:lnTo>
                    <a:pt x="66973" y="47708"/>
                  </a:lnTo>
                  <a:cubicBezTo>
                    <a:pt x="40684" y="47708"/>
                    <a:pt x="19265" y="26313"/>
                    <a:pt x="19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91"/>
            <p:cNvSpPr/>
            <p:nvPr/>
          </p:nvSpPr>
          <p:spPr>
            <a:xfrm>
              <a:off x="5703375" y="3193975"/>
              <a:ext cx="1674950" cy="1674925"/>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91"/>
            <p:cNvSpPr/>
            <p:nvPr/>
          </p:nvSpPr>
          <p:spPr>
            <a:xfrm>
              <a:off x="720025" y="846675"/>
              <a:ext cx="1674625" cy="1510325"/>
            </a:xfrm>
            <a:custGeom>
              <a:avLst/>
              <a:gdLst/>
              <a:ahLst/>
              <a:cxnLst/>
              <a:rect l="l" t="t" r="r" b="b"/>
              <a:pathLst>
                <a:path w="66985" h="60413" extrusionOk="0">
                  <a:moveTo>
                    <a:pt x="0" y="0"/>
                  </a:moveTo>
                  <a:lnTo>
                    <a:pt x="0" y="12692"/>
                  </a:lnTo>
                  <a:cubicBezTo>
                    <a:pt x="26313" y="12692"/>
                    <a:pt x="47709" y="34099"/>
                    <a:pt x="47709" y="60412"/>
                  </a:cubicBezTo>
                  <a:lnTo>
                    <a:pt x="66985" y="60412"/>
                  </a:lnTo>
                  <a:cubicBezTo>
                    <a:pt x="66985" y="33826"/>
                    <a:pt x="51423" y="10823"/>
                    <a:pt x="28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91"/>
            <p:cNvSpPr/>
            <p:nvPr/>
          </p:nvSpPr>
          <p:spPr>
            <a:xfrm>
              <a:off x="1952025" y="3550875"/>
              <a:ext cx="1635050" cy="1314175"/>
            </a:xfrm>
            <a:custGeom>
              <a:avLst/>
              <a:gdLst/>
              <a:ahLst/>
              <a:cxnLst/>
              <a:rect l="l" t="t" r="r" b="b"/>
              <a:pathLst>
                <a:path w="65402" h="52567" extrusionOk="0">
                  <a:moveTo>
                    <a:pt x="65401" y="0"/>
                  </a:moveTo>
                  <a:cubicBezTo>
                    <a:pt x="33421" y="0"/>
                    <a:pt x="6608" y="22550"/>
                    <a:pt x="0" y="52566"/>
                  </a:cubicBezTo>
                  <a:lnTo>
                    <a:pt x="19919" y="52566"/>
                  </a:lnTo>
                  <a:cubicBezTo>
                    <a:pt x="26051" y="33278"/>
                    <a:pt x="44125" y="19276"/>
                    <a:pt x="65401" y="19276"/>
                  </a:cubicBezTo>
                  <a:lnTo>
                    <a:pt x="654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5" name="Google Shape;1335;p91"/>
          <p:cNvSpPr txBox="1">
            <a:spLocks noGrp="1"/>
          </p:cNvSpPr>
          <p:nvPr>
            <p:ph type="ctrTitle"/>
          </p:nvPr>
        </p:nvSpPr>
        <p:spPr>
          <a:xfrm>
            <a:off x="4229100" y="1300750"/>
            <a:ext cx="4343400" cy="2133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1336" name="Google Shape;1336;p91"/>
          <p:cNvSpPr txBox="1">
            <a:spLocks noGrp="1"/>
          </p:cNvSpPr>
          <p:nvPr>
            <p:ph type="subTitle" idx="1"/>
          </p:nvPr>
        </p:nvSpPr>
        <p:spPr>
          <a:xfrm>
            <a:off x="4229100" y="4244150"/>
            <a:ext cx="4724400" cy="81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lt1"/>
              </a:buClr>
              <a:buSzPts val="2100"/>
              <a:buFont typeface="Poppins SemiBold"/>
              <a:buNone/>
              <a:defRPr sz="2100">
                <a:solidFill>
                  <a:schemeClr val="lt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37"/>
        <p:cNvGrpSpPr/>
        <p:nvPr/>
      </p:nvGrpSpPr>
      <p:grpSpPr>
        <a:xfrm>
          <a:off x="0" y="0"/>
          <a:ext cx="0" cy="0"/>
          <a:chOff x="0" y="0"/>
          <a:chExt cx="0" cy="0"/>
        </a:xfrm>
      </p:grpSpPr>
      <p:sp>
        <p:nvSpPr>
          <p:cNvPr id="1338" name="Google Shape;1338;p92"/>
          <p:cNvSpPr txBox="1">
            <a:spLocks noGrp="1"/>
          </p:cNvSpPr>
          <p:nvPr>
            <p:ph type="title"/>
          </p:nvPr>
        </p:nvSpPr>
        <p:spPr>
          <a:xfrm>
            <a:off x="342900" y="571500"/>
            <a:ext cx="8229600" cy="12399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39" name="Google Shape;1339;p92"/>
          <p:cNvSpPr txBox="1">
            <a:spLocks noGrp="1"/>
          </p:cNvSpPr>
          <p:nvPr>
            <p:ph type="subTitle" idx="1"/>
          </p:nvPr>
        </p:nvSpPr>
        <p:spPr>
          <a:xfrm>
            <a:off x="1057275" y="2085975"/>
            <a:ext cx="7515300" cy="8667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sz="1800"/>
            </a:lvl1pPr>
            <a:lvl2pPr lvl="1" rtl="0">
              <a:lnSpc>
                <a:spcPct val="115000"/>
              </a:lnSpc>
              <a:spcBef>
                <a:spcPts val="0"/>
              </a:spcBef>
              <a:spcAft>
                <a:spcPts val="0"/>
              </a:spcAft>
              <a:buNone/>
              <a:defRPr/>
            </a:lvl2pPr>
            <a:lvl3pPr lvl="2" rtl="0">
              <a:lnSpc>
                <a:spcPct val="115000"/>
              </a:lnSpc>
              <a:spcBef>
                <a:spcPts val="0"/>
              </a:spcBef>
              <a:spcAft>
                <a:spcPts val="0"/>
              </a:spcAft>
              <a:buNone/>
              <a:defRPr/>
            </a:lvl3pPr>
            <a:lvl4pPr lvl="3" rtl="0">
              <a:lnSpc>
                <a:spcPct val="115000"/>
              </a:lnSpc>
              <a:spcBef>
                <a:spcPts val="0"/>
              </a:spcBef>
              <a:spcAft>
                <a:spcPts val="0"/>
              </a:spcAft>
              <a:buNone/>
              <a:defRPr/>
            </a:lvl4pPr>
            <a:lvl5pPr lvl="4" rtl="0">
              <a:lnSpc>
                <a:spcPct val="115000"/>
              </a:lnSpc>
              <a:spcBef>
                <a:spcPts val="0"/>
              </a:spcBef>
              <a:spcAft>
                <a:spcPts val="0"/>
              </a:spcAft>
              <a:buNone/>
              <a:defRPr/>
            </a:lvl5pPr>
            <a:lvl6pPr lvl="5" rtl="0">
              <a:lnSpc>
                <a:spcPct val="115000"/>
              </a:lnSpc>
              <a:spcBef>
                <a:spcPts val="0"/>
              </a:spcBef>
              <a:spcAft>
                <a:spcPts val="0"/>
              </a:spcAft>
              <a:buNone/>
              <a:defRPr/>
            </a:lvl6pPr>
            <a:lvl7pPr lvl="6" rtl="0">
              <a:lnSpc>
                <a:spcPct val="115000"/>
              </a:lnSpc>
              <a:spcBef>
                <a:spcPts val="0"/>
              </a:spcBef>
              <a:spcAft>
                <a:spcPts val="0"/>
              </a:spcAft>
              <a:buNone/>
              <a:defRPr/>
            </a:lvl7pPr>
            <a:lvl8pPr lvl="7" rtl="0">
              <a:lnSpc>
                <a:spcPct val="115000"/>
              </a:lnSpc>
              <a:spcBef>
                <a:spcPts val="0"/>
              </a:spcBef>
              <a:spcAft>
                <a:spcPts val="0"/>
              </a:spcAft>
              <a:buNone/>
              <a:defRPr/>
            </a:lvl8pPr>
            <a:lvl9pPr lvl="8" rtl="0">
              <a:lnSpc>
                <a:spcPct val="115000"/>
              </a:lnSpc>
              <a:spcBef>
                <a:spcPts val="0"/>
              </a:spcBef>
              <a:spcAft>
                <a:spcPts val="0"/>
              </a:spcAft>
              <a:buNone/>
              <a:defRPr/>
            </a:lvl9pPr>
          </a:lstStyle>
          <a:p>
            <a:endParaRPr/>
          </a:p>
        </p:txBody>
      </p:sp>
      <p:sp>
        <p:nvSpPr>
          <p:cNvPr id="1340" name="Google Shape;1340;p92"/>
          <p:cNvSpPr txBox="1">
            <a:spLocks noGrp="1"/>
          </p:cNvSpPr>
          <p:nvPr>
            <p:ph type="subTitle" idx="2"/>
          </p:nvPr>
        </p:nvSpPr>
        <p:spPr>
          <a:xfrm>
            <a:off x="1057275" y="2790825"/>
            <a:ext cx="7515300" cy="8667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sz="1400"/>
            </a:lvl1pPr>
            <a:lvl2pPr lvl="1" rtl="0">
              <a:lnSpc>
                <a:spcPct val="115000"/>
              </a:lnSpc>
              <a:spcBef>
                <a:spcPts val="0"/>
              </a:spcBef>
              <a:spcAft>
                <a:spcPts val="0"/>
              </a:spcAft>
              <a:buNone/>
              <a:defRPr sz="1400"/>
            </a:lvl2pPr>
            <a:lvl3pPr lvl="2" rtl="0">
              <a:lnSpc>
                <a:spcPct val="115000"/>
              </a:lnSpc>
              <a:spcBef>
                <a:spcPts val="0"/>
              </a:spcBef>
              <a:spcAft>
                <a:spcPts val="0"/>
              </a:spcAft>
              <a:buNone/>
              <a:defRPr sz="1400"/>
            </a:lvl3pPr>
            <a:lvl4pPr lvl="3" rtl="0">
              <a:lnSpc>
                <a:spcPct val="115000"/>
              </a:lnSpc>
              <a:spcBef>
                <a:spcPts val="0"/>
              </a:spcBef>
              <a:spcAft>
                <a:spcPts val="0"/>
              </a:spcAft>
              <a:buNone/>
              <a:defRPr sz="1400"/>
            </a:lvl4pPr>
            <a:lvl5pPr lvl="4" rtl="0">
              <a:lnSpc>
                <a:spcPct val="115000"/>
              </a:lnSpc>
              <a:spcBef>
                <a:spcPts val="0"/>
              </a:spcBef>
              <a:spcAft>
                <a:spcPts val="0"/>
              </a:spcAft>
              <a:buNone/>
              <a:defRPr sz="1400"/>
            </a:lvl5pPr>
            <a:lvl6pPr lvl="5" rtl="0">
              <a:lnSpc>
                <a:spcPct val="115000"/>
              </a:lnSpc>
              <a:spcBef>
                <a:spcPts val="0"/>
              </a:spcBef>
              <a:spcAft>
                <a:spcPts val="0"/>
              </a:spcAft>
              <a:buNone/>
              <a:defRPr sz="1400"/>
            </a:lvl6pPr>
            <a:lvl7pPr lvl="6" rtl="0">
              <a:lnSpc>
                <a:spcPct val="115000"/>
              </a:lnSpc>
              <a:spcBef>
                <a:spcPts val="0"/>
              </a:spcBef>
              <a:spcAft>
                <a:spcPts val="0"/>
              </a:spcAft>
              <a:buNone/>
              <a:defRPr sz="1400"/>
            </a:lvl7pPr>
            <a:lvl8pPr lvl="7" rtl="0">
              <a:lnSpc>
                <a:spcPct val="115000"/>
              </a:lnSpc>
              <a:spcBef>
                <a:spcPts val="0"/>
              </a:spcBef>
              <a:spcAft>
                <a:spcPts val="0"/>
              </a:spcAft>
              <a:buNone/>
              <a:defRPr sz="1400"/>
            </a:lvl8pPr>
            <a:lvl9pPr lvl="8" rtl="0">
              <a:lnSpc>
                <a:spcPct val="115000"/>
              </a:lnSpc>
              <a:spcBef>
                <a:spcPts val="0"/>
              </a:spcBef>
              <a:spcAft>
                <a:spcPts val="0"/>
              </a:spcAft>
              <a:buNone/>
              <a:defRPr sz="1400"/>
            </a:lvl9pPr>
          </a:lstStyle>
          <a:p>
            <a:endParaRPr/>
          </a:p>
        </p:txBody>
      </p:sp>
      <p:sp>
        <p:nvSpPr>
          <p:cNvPr id="1341" name="Google Shape;1341;p92"/>
          <p:cNvSpPr txBox="1">
            <a:spLocks noGrp="1"/>
          </p:cNvSpPr>
          <p:nvPr>
            <p:ph type="body" idx="3"/>
          </p:nvPr>
        </p:nvSpPr>
        <p:spPr>
          <a:xfrm>
            <a:off x="1038225" y="3429000"/>
            <a:ext cx="7515300" cy="1381200"/>
          </a:xfrm>
          <a:prstGeom prst="rect">
            <a:avLst/>
          </a:prstGeom>
        </p:spPr>
        <p:txBody>
          <a:bodyPr spcFirstLastPara="1" wrap="square" lIns="0" tIns="0" rIns="0" bIns="0" anchor="t" anchorCtr="0">
            <a:noAutofit/>
          </a:bodyPr>
          <a:lstStyle>
            <a:lvl1pPr marL="457200" lvl="0" indent="-304800" rtl="0">
              <a:lnSpc>
                <a:spcPct val="115000"/>
              </a:lnSpc>
              <a:spcBef>
                <a:spcPts val="0"/>
              </a:spcBef>
              <a:spcAft>
                <a:spcPts val="0"/>
              </a:spcAft>
              <a:buSzPts val="1200"/>
              <a:buFont typeface="Poppins"/>
              <a:buChar char="●"/>
              <a:defRPr sz="1200">
                <a:latin typeface="Poppins"/>
                <a:ea typeface="Poppins"/>
                <a:cs typeface="Poppins"/>
                <a:sym typeface="Poppins"/>
              </a:defRPr>
            </a:lvl1pPr>
            <a:lvl2pPr marL="914400" lvl="1" indent="-304800" rtl="0">
              <a:lnSpc>
                <a:spcPct val="115000"/>
              </a:lnSpc>
              <a:spcBef>
                <a:spcPts val="1600"/>
              </a:spcBef>
              <a:spcAft>
                <a:spcPts val="0"/>
              </a:spcAft>
              <a:buSzPts val="1200"/>
              <a:buFont typeface="Poppins"/>
              <a:buChar char="○"/>
              <a:defRPr sz="1200">
                <a:latin typeface="Poppins"/>
                <a:ea typeface="Poppins"/>
                <a:cs typeface="Poppins"/>
                <a:sym typeface="Poppins"/>
              </a:defRPr>
            </a:lvl2pPr>
            <a:lvl3pPr marL="1371600" lvl="2" indent="-304800" rtl="0">
              <a:lnSpc>
                <a:spcPct val="115000"/>
              </a:lnSpc>
              <a:spcBef>
                <a:spcPts val="1600"/>
              </a:spcBef>
              <a:spcAft>
                <a:spcPts val="0"/>
              </a:spcAft>
              <a:buSzPts val="1200"/>
              <a:buChar char="■"/>
              <a:defRPr/>
            </a:lvl3pPr>
            <a:lvl4pPr marL="1828800" lvl="3" indent="-304800" rtl="0">
              <a:lnSpc>
                <a:spcPct val="115000"/>
              </a:lnSpc>
              <a:spcBef>
                <a:spcPts val="1600"/>
              </a:spcBef>
              <a:spcAft>
                <a:spcPts val="0"/>
              </a:spcAft>
              <a:buSzPts val="1200"/>
              <a:buChar char="●"/>
              <a:defRPr/>
            </a:lvl4pPr>
            <a:lvl5pPr marL="2286000" lvl="4" indent="-304800" rtl="0">
              <a:lnSpc>
                <a:spcPct val="115000"/>
              </a:lnSpc>
              <a:spcBef>
                <a:spcPts val="1600"/>
              </a:spcBef>
              <a:spcAft>
                <a:spcPts val="0"/>
              </a:spcAft>
              <a:buSzPts val="1200"/>
              <a:buChar char="○"/>
              <a:defRPr/>
            </a:lvl5pPr>
            <a:lvl6pPr marL="2743200" lvl="5" indent="-304800" rtl="0">
              <a:lnSpc>
                <a:spcPct val="115000"/>
              </a:lnSpc>
              <a:spcBef>
                <a:spcPts val="1600"/>
              </a:spcBef>
              <a:spcAft>
                <a:spcPts val="0"/>
              </a:spcAft>
              <a:buSzPts val="1200"/>
              <a:buChar char="■"/>
              <a:defRPr/>
            </a:lvl6pPr>
            <a:lvl7pPr marL="3200400" lvl="6" indent="-304800" rtl="0">
              <a:lnSpc>
                <a:spcPct val="115000"/>
              </a:lnSpc>
              <a:spcBef>
                <a:spcPts val="1600"/>
              </a:spcBef>
              <a:spcAft>
                <a:spcPts val="0"/>
              </a:spcAft>
              <a:buSzPts val="1200"/>
              <a:buChar char="●"/>
              <a:defRPr/>
            </a:lvl7pPr>
            <a:lvl8pPr marL="3657600" lvl="7" indent="-304800" rtl="0">
              <a:lnSpc>
                <a:spcPct val="115000"/>
              </a:lnSpc>
              <a:spcBef>
                <a:spcPts val="1600"/>
              </a:spcBef>
              <a:spcAft>
                <a:spcPts val="0"/>
              </a:spcAft>
              <a:buSzPts val="1200"/>
              <a:buChar char="○"/>
              <a:defRPr/>
            </a:lvl8pPr>
            <a:lvl9pPr marL="4114800" lvl="8" indent="-304800" rtl="0">
              <a:lnSpc>
                <a:spcPct val="115000"/>
              </a:lnSpc>
              <a:spcBef>
                <a:spcPts val="1600"/>
              </a:spcBef>
              <a:spcAft>
                <a:spcPts val="1600"/>
              </a:spcAft>
              <a:buSzPts val="12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guide id="2" orient="horz" pos="972">
          <p15:clr>
            <a:srgbClr val="FA7B17"/>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et's Dive In">
  <p:cSld name="CUSTOM_4">
    <p:bg>
      <p:bgPr>
        <a:solidFill>
          <a:schemeClr val="accent1"/>
        </a:solidFill>
        <a:effectLst/>
      </p:bgPr>
    </p:bg>
    <p:spTree>
      <p:nvGrpSpPr>
        <p:cNvPr id="1" name="Shape 131"/>
        <p:cNvGrpSpPr/>
        <p:nvPr/>
      </p:nvGrpSpPr>
      <p:grpSpPr>
        <a:xfrm>
          <a:off x="0" y="0"/>
          <a:ext cx="0" cy="0"/>
          <a:chOff x="0" y="0"/>
          <a:chExt cx="0" cy="0"/>
        </a:xfrm>
      </p:grpSpPr>
      <p:sp>
        <p:nvSpPr>
          <p:cNvPr id="132" name="Google Shape;132;p10"/>
          <p:cNvSpPr/>
          <p:nvPr/>
        </p:nvSpPr>
        <p:spPr>
          <a:xfrm rot="-5400000">
            <a:off x="7251061" y="-501622"/>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0"/>
          <p:cNvSpPr/>
          <p:nvPr/>
        </p:nvSpPr>
        <p:spPr>
          <a:xfrm>
            <a:off x="5104786" y="-501634"/>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0"/>
          <p:cNvSpPr/>
          <p:nvPr/>
        </p:nvSpPr>
        <p:spPr>
          <a:xfrm rot="10800000">
            <a:off x="-44439" y="3116341"/>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0"/>
          <p:cNvSpPr/>
          <p:nvPr/>
        </p:nvSpPr>
        <p:spPr>
          <a:xfrm rot="-5400000">
            <a:off x="590686" y="323741"/>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0"/>
          <p:cNvSpPr/>
          <p:nvPr/>
        </p:nvSpPr>
        <p:spPr>
          <a:xfrm rot="10800000">
            <a:off x="4003061" y="927416"/>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0"/>
          <p:cNvSpPr/>
          <p:nvPr/>
        </p:nvSpPr>
        <p:spPr>
          <a:xfrm>
            <a:off x="4419174" y="322852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6565449" y="2618616"/>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0"/>
          <p:cNvSpPr txBox="1"/>
          <p:nvPr/>
        </p:nvSpPr>
        <p:spPr>
          <a:xfrm>
            <a:off x="2535875" y="2057400"/>
            <a:ext cx="2568900" cy="17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Let’s </a:t>
            </a:r>
            <a:br>
              <a:rPr lang="en" sz="5000">
                <a:solidFill>
                  <a:schemeClr val="lt1"/>
                </a:solidFill>
                <a:latin typeface="Poppins SemiBold"/>
                <a:ea typeface="Poppins SemiBold"/>
                <a:cs typeface="Poppins SemiBold"/>
                <a:sym typeface="Poppins SemiBold"/>
              </a:rPr>
            </a:br>
            <a:r>
              <a:rPr lang="en" sz="5000">
                <a:solidFill>
                  <a:schemeClr val="lt1"/>
                </a:solidFill>
                <a:latin typeface="Poppins SemiBold"/>
                <a:ea typeface="Poppins SemiBold"/>
                <a:cs typeface="Poppins SemiBold"/>
                <a:sym typeface="Poppins SemiBold"/>
              </a:rPr>
              <a:t>Dive In</a:t>
            </a:r>
            <a:endParaRPr sz="5000">
              <a:solidFill>
                <a:schemeClr val="lt1"/>
              </a:solidFill>
              <a:latin typeface="Poppins SemiBold"/>
              <a:ea typeface="Poppins SemiBold"/>
              <a:cs typeface="Poppins SemiBold"/>
              <a:sym typeface="Poppins SemiBo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Get Ready to Watch">
  <p:cSld name="CUSTOM">
    <p:bg>
      <p:bgPr>
        <a:solidFill>
          <a:schemeClr val="accent5"/>
        </a:solidFill>
        <a:effectLst/>
      </p:bgPr>
    </p:bg>
    <p:spTree>
      <p:nvGrpSpPr>
        <p:cNvPr id="1" name="Shape 1343"/>
        <p:cNvGrpSpPr/>
        <p:nvPr/>
      </p:nvGrpSpPr>
      <p:grpSpPr>
        <a:xfrm>
          <a:off x="0" y="0"/>
          <a:ext cx="0" cy="0"/>
          <a:chOff x="0" y="0"/>
          <a:chExt cx="0" cy="0"/>
        </a:xfrm>
      </p:grpSpPr>
      <p:sp>
        <p:nvSpPr>
          <p:cNvPr id="1344" name="Google Shape;1344;p94"/>
          <p:cNvSpPr txBox="1">
            <a:spLocks noGrp="1"/>
          </p:cNvSpPr>
          <p:nvPr>
            <p:ph type="subTitle" idx="1"/>
          </p:nvPr>
        </p:nvSpPr>
        <p:spPr>
          <a:xfrm>
            <a:off x="1047750" y="2762150"/>
            <a:ext cx="4257600" cy="1343400"/>
          </a:xfrm>
          <a:prstGeom prst="rect">
            <a:avLst/>
          </a:prstGeom>
        </p:spPr>
        <p:txBody>
          <a:bodyPr spcFirstLastPara="1" wrap="square" lIns="0" tIns="0" rIns="0" bIns="0" anchor="t" anchorCtr="0">
            <a:noAutofit/>
          </a:bodyPr>
          <a:lstStyle>
            <a:lvl1pPr lvl="0" rtl="0">
              <a:lnSpc>
                <a:spcPct val="115000"/>
              </a:lnSpc>
              <a:spcBef>
                <a:spcPts val="0"/>
              </a:spcBef>
              <a:spcAft>
                <a:spcPts val="0"/>
              </a:spcAft>
              <a:buNone/>
              <a:defRPr>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45" name="Google Shape;1345;p94"/>
          <p:cNvSpPr/>
          <p:nvPr/>
        </p:nvSpPr>
        <p:spPr>
          <a:xfrm rot="-5400000">
            <a:off x="6579136" y="2015453"/>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6" name="Google Shape;1346;p94"/>
          <p:cNvGrpSpPr/>
          <p:nvPr/>
        </p:nvGrpSpPr>
        <p:grpSpPr>
          <a:xfrm>
            <a:off x="5305437" y="955478"/>
            <a:ext cx="2492936" cy="2252029"/>
            <a:chOff x="1156350" y="395900"/>
            <a:chExt cx="5337050" cy="4821300"/>
          </a:xfrm>
        </p:grpSpPr>
        <p:sp>
          <p:nvSpPr>
            <p:cNvPr id="1347" name="Google Shape;1347;p94"/>
            <p:cNvSpPr/>
            <p:nvPr/>
          </p:nvSpPr>
          <p:spPr>
            <a:xfrm>
              <a:off x="1672100" y="395900"/>
              <a:ext cx="4821300" cy="4821300"/>
            </a:xfrm>
            <a:custGeom>
              <a:avLst/>
              <a:gdLst/>
              <a:ahLst/>
              <a:cxnLst/>
              <a:rect l="l" t="t" r="r" b="b"/>
              <a:pathLst>
                <a:path w="192852" h="192852" extrusionOk="0">
                  <a:moveTo>
                    <a:pt x="96408" y="1"/>
                  </a:moveTo>
                  <a:cubicBezTo>
                    <a:pt x="43173" y="1"/>
                    <a:pt x="0" y="43173"/>
                    <a:pt x="0" y="96444"/>
                  </a:cubicBezTo>
                  <a:cubicBezTo>
                    <a:pt x="0" y="149679"/>
                    <a:pt x="43173" y="192852"/>
                    <a:pt x="96408" y="192852"/>
                  </a:cubicBezTo>
                  <a:cubicBezTo>
                    <a:pt x="149679" y="192852"/>
                    <a:pt x="192851" y="149679"/>
                    <a:pt x="192851" y="96444"/>
                  </a:cubicBezTo>
                  <a:cubicBezTo>
                    <a:pt x="192851" y="43173"/>
                    <a:pt x="149679" y="1"/>
                    <a:pt x="964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94"/>
            <p:cNvSpPr/>
            <p:nvPr/>
          </p:nvSpPr>
          <p:spPr>
            <a:xfrm>
              <a:off x="4851400" y="1899900"/>
              <a:ext cx="723175" cy="354400"/>
            </a:xfrm>
            <a:custGeom>
              <a:avLst/>
              <a:gdLst/>
              <a:ahLst/>
              <a:cxnLst/>
              <a:rect l="l" t="t" r="r" b="b"/>
              <a:pathLst>
                <a:path w="28927" h="14176" fill="none" extrusionOk="0">
                  <a:moveTo>
                    <a:pt x="1" y="1"/>
                  </a:moveTo>
                  <a:lnTo>
                    <a:pt x="1" y="1"/>
                  </a:lnTo>
                  <a:cubicBezTo>
                    <a:pt x="1" y="7827"/>
                    <a:pt x="6493" y="14175"/>
                    <a:pt x="14464" y="14175"/>
                  </a:cubicBezTo>
                  <a:lnTo>
                    <a:pt x="14464" y="14175"/>
                  </a:lnTo>
                  <a:cubicBezTo>
                    <a:pt x="22435" y="14175"/>
                    <a:pt x="28927" y="7827"/>
                    <a:pt x="28927" y="1"/>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94"/>
            <p:cNvSpPr/>
            <p:nvPr/>
          </p:nvSpPr>
          <p:spPr>
            <a:xfrm>
              <a:off x="4967725" y="2343525"/>
              <a:ext cx="476125" cy="89300"/>
            </a:xfrm>
            <a:custGeom>
              <a:avLst/>
              <a:gdLst/>
              <a:ahLst/>
              <a:cxnLst/>
              <a:rect l="l" t="t" r="r" b="b"/>
              <a:pathLst>
                <a:path w="19045" h="3572" fill="none" extrusionOk="0">
                  <a:moveTo>
                    <a:pt x="1" y="1"/>
                  </a:moveTo>
                  <a:cubicBezTo>
                    <a:pt x="2561" y="2201"/>
                    <a:pt x="5880" y="3571"/>
                    <a:pt x="9558" y="3571"/>
                  </a:cubicBezTo>
                  <a:lnTo>
                    <a:pt x="9558" y="3571"/>
                  </a:lnTo>
                  <a:cubicBezTo>
                    <a:pt x="13201" y="3571"/>
                    <a:pt x="16519" y="2273"/>
                    <a:pt x="19044" y="37"/>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94"/>
            <p:cNvSpPr/>
            <p:nvPr/>
          </p:nvSpPr>
          <p:spPr>
            <a:xfrm>
              <a:off x="5035350" y="2003600"/>
              <a:ext cx="342675" cy="78475"/>
            </a:xfrm>
            <a:custGeom>
              <a:avLst/>
              <a:gdLst/>
              <a:ahLst/>
              <a:cxnLst/>
              <a:rect l="l" t="t" r="r" b="b"/>
              <a:pathLst>
                <a:path w="13707" h="3139" fill="none" extrusionOk="0">
                  <a:moveTo>
                    <a:pt x="13706" y="253"/>
                  </a:moveTo>
                  <a:cubicBezTo>
                    <a:pt x="12011" y="2020"/>
                    <a:pt x="9631" y="3138"/>
                    <a:pt x="6962" y="3138"/>
                  </a:cubicBezTo>
                  <a:lnTo>
                    <a:pt x="6962" y="3138"/>
                  </a:lnTo>
                  <a:cubicBezTo>
                    <a:pt x="4184" y="3138"/>
                    <a:pt x="1696" y="1912"/>
                    <a:pt x="1" y="0"/>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94"/>
            <p:cNvSpPr/>
            <p:nvPr/>
          </p:nvSpPr>
          <p:spPr>
            <a:xfrm>
              <a:off x="4560175" y="2183925"/>
              <a:ext cx="435525" cy="390450"/>
            </a:xfrm>
            <a:custGeom>
              <a:avLst/>
              <a:gdLst/>
              <a:ahLst/>
              <a:cxnLst/>
              <a:rect l="l" t="t" r="r" b="b"/>
              <a:pathLst>
                <a:path w="17421" h="15618" fill="none" extrusionOk="0">
                  <a:moveTo>
                    <a:pt x="17421" y="1"/>
                  </a:moveTo>
                  <a:lnTo>
                    <a:pt x="17421" y="2994"/>
                  </a:lnTo>
                  <a:cubicBezTo>
                    <a:pt x="17421" y="5267"/>
                    <a:pt x="15581" y="7106"/>
                    <a:pt x="13237" y="7106"/>
                  </a:cubicBezTo>
                  <a:lnTo>
                    <a:pt x="8729" y="7106"/>
                  </a:lnTo>
                  <a:cubicBezTo>
                    <a:pt x="3932" y="7106"/>
                    <a:pt x="0" y="10929"/>
                    <a:pt x="0" y="15618"/>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94"/>
            <p:cNvSpPr/>
            <p:nvPr/>
          </p:nvSpPr>
          <p:spPr>
            <a:xfrm>
              <a:off x="5428475" y="2183925"/>
              <a:ext cx="434650" cy="390450"/>
            </a:xfrm>
            <a:custGeom>
              <a:avLst/>
              <a:gdLst/>
              <a:ahLst/>
              <a:cxnLst/>
              <a:rect l="l" t="t" r="r" b="b"/>
              <a:pathLst>
                <a:path w="17386" h="15618" fill="none" extrusionOk="0">
                  <a:moveTo>
                    <a:pt x="17385" y="15618"/>
                  </a:moveTo>
                  <a:cubicBezTo>
                    <a:pt x="17385" y="10929"/>
                    <a:pt x="13526" y="7106"/>
                    <a:pt x="8693" y="7106"/>
                  </a:cubicBezTo>
                  <a:lnTo>
                    <a:pt x="4185" y="7106"/>
                  </a:lnTo>
                  <a:cubicBezTo>
                    <a:pt x="1876" y="7106"/>
                    <a:pt x="1" y="5267"/>
                    <a:pt x="1" y="2994"/>
                  </a:cubicBezTo>
                  <a:lnTo>
                    <a:pt x="1"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94"/>
            <p:cNvSpPr/>
            <p:nvPr/>
          </p:nvSpPr>
          <p:spPr>
            <a:xfrm>
              <a:off x="4814450" y="2361575"/>
              <a:ext cx="25" cy="212800"/>
            </a:xfrm>
            <a:custGeom>
              <a:avLst/>
              <a:gdLst/>
              <a:ahLst/>
              <a:cxnLst/>
              <a:rect l="l" t="t" r="r" b="b"/>
              <a:pathLst>
                <a:path w="1" h="8512" fill="none" extrusionOk="0">
                  <a:moveTo>
                    <a:pt x="0" y="0"/>
                  </a:moveTo>
                  <a:lnTo>
                    <a:pt x="0" y="8512"/>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94"/>
            <p:cNvSpPr/>
            <p:nvPr/>
          </p:nvSpPr>
          <p:spPr>
            <a:xfrm>
              <a:off x="4923550" y="2361575"/>
              <a:ext cx="25" cy="212800"/>
            </a:xfrm>
            <a:custGeom>
              <a:avLst/>
              <a:gdLst/>
              <a:ahLst/>
              <a:cxnLst/>
              <a:rect l="l" t="t" r="r" b="b"/>
              <a:pathLst>
                <a:path w="1" h="8512" fill="none" extrusionOk="0">
                  <a:moveTo>
                    <a:pt x="0" y="0"/>
                  </a:moveTo>
                  <a:lnTo>
                    <a:pt x="0" y="8512"/>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94"/>
            <p:cNvSpPr/>
            <p:nvPr/>
          </p:nvSpPr>
          <p:spPr>
            <a:xfrm>
              <a:off x="5610625" y="2361575"/>
              <a:ext cx="25" cy="212800"/>
            </a:xfrm>
            <a:custGeom>
              <a:avLst/>
              <a:gdLst/>
              <a:ahLst/>
              <a:cxnLst/>
              <a:rect l="l" t="t" r="r" b="b"/>
              <a:pathLst>
                <a:path w="1" h="8512" fill="none" extrusionOk="0">
                  <a:moveTo>
                    <a:pt x="0" y="0"/>
                  </a:moveTo>
                  <a:lnTo>
                    <a:pt x="0" y="8512"/>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94"/>
            <p:cNvSpPr/>
            <p:nvPr/>
          </p:nvSpPr>
          <p:spPr>
            <a:xfrm>
              <a:off x="5501525" y="2361575"/>
              <a:ext cx="25" cy="212800"/>
            </a:xfrm>
            <a:custGeom>
              <a:avLst/>
              <a:gdLst/>
              <a:ahLst/>
              <a:cxnLst/>
              <a:rect l="l" t="t" r="r" b="b"/>
              <a:pathLst>
                <a:path w="1" h="8512" fill="none" extrusionOk="0">
                  <a:moveTo>
                    <a:pt x="0" y="0"/>
                  </a:moveTo>
                  <a:lnTo>
                    <a:pt x="0" y="8512"/>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94"/>
            <p:cNvSpPr/>
            <p:nvPr/>
          </p:nvSpPr>
          <p:spPr>
            <a:xfrm>
              <a:off x="4743200" y="1686200"/>
              <a:ext cx="109150" cy="284975"/>
            </a:xfrm>
            <a:custGeom>
              <a:avLst/>
              <a:gdLst/>
              <a:ahLst/>
              <a:cxnLst/>
              <a:rect l="l" t="t" r="r" b="b"/>
              <a:pathLst>
                <a:path w="4366" h="11399" fill="none" extrusionOk="0">
                  <a:moveTo>
                    <a:pt x="4329" y="1"/>
                  </a:moveTo>
                  <a:lnTo>
                    <a:pt x="1227" y="1"/>
                  </a:lnTo>
                  <a:cubicBezTo>
                    <a:pt x="542" y="1"/>
                    <a:pt x="1" y="542"/>
                    <a:pt x="1" y="1227"/>
                  </a:cubicBezTo>
                  <a:lnTo>
                    <a:pt x="1" y="8765"/>
                  </a:lnTo>
                  <a:cubicBezTo>
                    <a:pt x="1" y="10208"/>
                    <a:pt x="1227" y="11398"/>
                    <a:pt x="2706" y="11398"/>
                  </a:cubicBezTo>
                  <a:lnTo>
                    <a:pt x="4365" y="11398"/>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94"/>
            <p:cNvSpPr/>
            <p:nvPr/>
          </p:nvSpPr>
          <p:spPr>
            <a:xfrm>
              <a:off x="5573650" y="1686200"/>
              <a:ext cx="109125" cy="284975"/>
            </a:xfrm>
            <a:custGeom>
              <a:avLst/>
              <a:gdLst/>
              <a:ahLst/>
              <a:cxnLst/>
              <a:rect l="l" t="t" r="r" b="b"/>
              <a:pathLst>
                <a:path w="4365" h="11399" fill="none" extrusionOk="0">
                  <a:moveTo>
                    <a:pt x="37" y="1"/>
                  </a:moveTo>
                  <a:lnTo>
                    <a:pt x="3175" y="1"/>
                  </a:lnTo>
                  <a:cubicBezTo>
                    <a:pt x="3824" y="1"/>
                    <a:pt x="4365" y="542"/>
                    <a:pt x="4365" y="1227"/>
                  </a:cubicBezTo>
                  <a:lnTo>
                    <a:pt x="4365" y="8765"/>
                  </a:lnTo>
                  <a:cubicBezTo>
                    <a:pt x="4365" y="10208"/>
                    <a:pt x="3175" y="11398"/>
                    <a:pt x="1660" y="11398"/>
                  </a:cubicBezTo>
                  <a:lnTo>
                    <a:pt x="1" y="11398"/>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94"/>
            <p:cNvSpPr/>
            <p:nvPr/>
          </p:nvSpPr>
          <p:spPr>
            <a:xfrm>
              <a:off x="4851400" y="1152425"/>
              <a:ext cx="723175" cy="605050"/>
            </a:xfrm>
            <a:custGeom>
              <a:avLst/>
              <a:gdLst/>
              <a:ahLst/>
              <a:cxnLst/>
              <a:rect l="l" t="t" r="r" b="b"/>
              <a:pathLst>
                <a:path w="28927" h="24202" fill="none" extrusionOk="0">
                  <a:moveTo>
                    <a:pt x="1" y="24201"/>
                  </a:moveTo>
                  <a:lnTo>
                    <a:pt x="1" y="11614"/>
                  </a:lnTo>
                  <a:cubicBezTo>
                    <a:pt x="1" y="5230"/>
                    <a:pt x="5267" y="0"/>
                    <a:pt x="11795" y="0"/>
                  </a:cubicBezTo>
                  <a:lnTo>
                    <a:pt x="17133" y="0"/>
                  </a:lnTo>
                  <a:cubicBezTo>
                    <a:pt x="23661" y="0"/>
                    <a:pt x="28927" y="5194"/>
                    <a:pt x="28927" y="11614"/>
                  </a:cubicBezTo>
                  <a:lnTo>
                    <a:pt x="28927" y="2420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94"/>
            <p:cNvSpPr/>
            <p:nvPr/>
          </p:nvSpPr>
          <p:spPr>
            <a:xfrm>
              <a:off x="4669275" y="1579800"/>
              <a:ext cx="905300" cy="25"/>
            </a:xfrm>
            <a:custGeom>
              <a:avLst/>
              <a:gdLst/>
              <a:ahLst/>
              <a:cxnLst/>
              <a:rect l="l" t="t" r="r" b="b"/>
              <a:pathLst>
                <a:path w="36212" h="1" fill="none" extrusionOk="0">
                  <a:moveTo>
                    <a:pt x="0" y="1"/>
                  </a:moveTo>
                  <a:lnTo>
                    <a:pt x="36212"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94"/>
            <p:cNvSpPr/>
            <p:nvPr/>
          </p:nvSpPr>
          <p:spPr>
            <a:xfrm>
              <a:off x="5067825" y="1401275"/>
              <a:ext cx="289450" cy="178550"/>
            </a:xfrm>
            <a:custGeom>
              <a:avLst/>
              <a:gdLst/>
              <a:ahLst/>
              <a:cxnLst/>
              <a:rect l="l" t="t" r="r" b="b"/>
              <a:pathLst>
                <a:path w="11578" h="7142" fill="none" extrusionOk="0">
                  <a:moveTo>
                    <a:pt x="11578" y="7142"/>
                  </a:moveTo>
                  <a:lnTo>
                    <a:pt x="11578" y="3824"/>
                  </a:lnTo>
                  <a:cubicBezTo>
                    <a:pt x="11578" y="1732"/>
                    <a:pt x="9810" y="1"/>
                    <a:pt x="7718" y="1"/>
                  </a:cubicBezTo>
                  <a:lnTo>
                    <a:pt x="3859" y="1"/>
                  </a:lnTo>
                  <a:cubicBezTo>
                    <a:pt x="1695" y="1"/>
                    <a:pt x="0" y="1732"/>
                    <a:pt x="0" y="3824"/>
                  </a:cubicBezTo>
                  <a:lnTo>
                    <a:pt x="0" y="7142"/>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94"/>
            <p:cNvSpPr/>
            <p:nvPr/>
          </p:nvSpPr>
          <p:spPr>
            <a:xfrm>
              <a:off x="4571900" y="3581525"/>
              <a:ext cx="716850" cy="523900"/>
            </a:xfrm>
            <a:custGeom>
              <a:avLst/>
              <a:gdLst/>
              <a:ahLst/>
              <a:cxnLst/>
              <a:rect l="l" t="t" r="r" b="b"/>
              <a:pathLst>
                <a:path w="28674" h="20956" fill="none" extrusionOk="0">
                  <a:moveTo>
                    <a:pt x="0" y="1"/>
                  </a:moveTo>
                  <a:lnTo>
                    <a:pt x="0" y="6962"/>
                  </a:lnTo>
                  <a:cubicBezTo>
                    <a:pt x="0" y="14680"/>
                    <a:pt x="6384" y="20956"/>
                    <a:pt x="14319" y="20956"/>
                  </a:cubicBezTo>
                  <a:lnTo>
                    <a:pt x="14319" y="20956"/>
                  </a:lnTo>
                  <a:cubicBezTo>
                    <a:pt x="22254" y="20956"/>
                    <a:pt x="28673" y="14680"/>
                    <a:pt x="28673" y="6962"/>
                  </a:cubicBezTo>
                  <a:lnTo>
                    <a:pt x="28673"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94"/>
            <p:cNvSpPr/>
            <p:nvPr/>
          </p:nvSpPr>
          <p:spPr>
            <a:xfrm>
              <a:off x="4681900" y="4183850"/>
              <a:ext cx="495950" cy="97400"/>
            </a:xfrm>
            <a:custGeom>
              <a:avLst/>
              <a:gdLst/>
              <a:ahLst/>
              <a:cxnLst/>
              <a:rect l="l" t="t" r="r" b="b"/>
              <a:pathLst>
                <a:path w="19838" h="3896" fill="none" extrusionOk="0">
                  <a:moveTo>
                    <a:pt x="0" y="1"/>
                  </a:moveTo>
                  <a:cubicBezTo>
                    <a:pt x="2597" y="2417"/>
                    <a:pt x="6096" y="3896"/>
                    <a:pt x="9919" y="3896"/>
                  </a:cubicBezTo>
                  <a:lnTo>
                    <a:pt x="9919" y="3896"/>
                  </a:lnTo>
                  <a:cubicBezTo>
                    <a:pt x="13778" y="3896"/>
                    <a:pt x="17276" y="2417"/>
                    <a:pt x="19837" y="1"/>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94"/>
            <p:cNvSpPr/>
            <p:nvPr/>
          </p:nvSpPr>
          <p:spPr>
            <a:xfrm>
              <a:off x="4756725" y="3858350"/>
              <a:ext cx="339075" cy="77575"/>
            </a:xfrm>
            <a:custGeom>
              <a:avLst/>
              <a:gdLst/>
              <a:ahLst/>
              <a:cxnLst/>
              <a:rect l="l" t="t" r="r" b="b"/>
              <a:pathLst>
                <a:path w="13563" h="3103" fill="none" extrusionOk="0">
                  <a:moveTo>
                    <a:pt x="13562" y="289"/>
                  </a:moveTo>
                  <a:cubicBezTo>
                    <a:pt x="11903" y="2020"/>
                    <a:pt x="9523" y="3102"/>
                    <a:pt x="6890" y="3102"/>
                  </a:cubicBezTo>
                  <a:lnTo>
                    <a:pt x="6890" y="3102"/>
                  </a:lnTo>
                  <a:cubicBezTo>
                    <a:pt x="4149" y="3102"/>
                    <a:pt x="1660" y="1912"/>
                    <a:pt x="1" y="1"/>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94"/>
            <p:cNvSpPr/>
            <p:nvPr/>
          </p:nvSpPr>
          <p:spPr>
            <a:xfrm>
              <a:off x="4284250" y="4035075"/>
              <a:ext cx="431025" cy="385050"/>
            </a:xfrm>
            <a:custGeom>
              <a:avLst/>
              <a:gdLst/>
              <a:ahLst/>
              <a:cxnLst/>
              <a:rect l="l" t="t" r="r" b="b"/>
              <a:pathLst>
                <a:path w="17241" h="15402" fill="none" extrusionOk="0">
                  <a:moveTo>
                    <a:pt x="17241" y="1"/>
                  </a:moveTo>
                  <a:lnTo>
                    <a:pt x="17241" y="2994"/>
                  </a:lnTo>
                  <a:cubicBezTo>
                    <a:pt x="17241" y="5194"/>
                    <a:pt x="15365" y="6998"/>
                    <a:pt x="13093" y="6998"/>
                  </a:cubicBezTo>
                  <a:lnTo>
                    <a:pt x="8621" y="6998"/>
                  </a:lnTo>
                  <a:cubicBezTo>
                    <a:pt x="3896" y="6998"/>
                    <a:pt x="1" y="10749"/>
                    <a:pt x="1" y="15401"/>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94"/>
            <p:cNvSpPr/>
            <p:nvPr/>
          </p:nvSpPr>
          <p:spPr>
            <a:xfrm>
              <a:off x="5144450" y="4036875"/>
              <a:ext cx="430125" cy="384150"/>
            </a:xfrm>
            <a:custGeom>
              <a:avLst/>
              <a:gdLst/>
              <a:ahLst/>
              <a:cxnLst/>
              <a:rect l="l" t="t" r="r" b="b"/>
              <a:pathLst>
                <a:path w="17205" h="15366" fill="none" extrusionOk="0">
                  <a:moveTo>
                    <a:pt x="17205" y="15365"/>
                  </a:moveTo>
                  <a:cubicBezTo>
                    <a:pt x="17205" y="10713"/>
                    <a:pt x="13382" y="6962"/>
                    <a:pt x="8621" y="6962"/>
                  </a:cubicBezTo>
                  <a:lnTo>
                    <a:pt x="4148" y="6962"/>
                  </a:lnTo>
                  <a:cubicBezTo>
                    <a:pt x="1840" y="6962"/>
                    <a:pt x="1" y="5158"/>
                    <a:pt x="1" y="2958"/>
                  </a:cubicBezTo>
                  <a:lnTo>
                    <a:pt x="1" y="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94"/>
            <p:cNvSpPr/>
            <p:nvPr/>
          </p:nvSpPr>
          <p:spPr>
            <a:xfrm>
              <a:off x="5108400" y="4246075"/>
              <a:ext cx="25" cy="210125"/>
            </a:xfrm>
            <a:custGeom>
              <a:avLst/>
              <a:gdLst/>
              <a:ahLst/>
              <a:cxnLst/>
              <a:rect l="l" t="t" r="r" b="b"/>
              <a:pathLst>
                <a:path w="1" h="8405" fill="none" extrusionOk="0">
                  <a:moveTo>
                    <a:pt x="0" y="0"/>
                  </a:moveTo>
                  <a:lnTo>
                    <a:pt x="0" y="8404"/>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94"/>
            <p:cNvSpPr/>
            <p:nvPr/>
          </p:nvSpPr>
          <p:spPr>
            <a:xfrm>
              <a:off x="4751325" y="4246075"/>
              <a:ext cx="25" cy="210125"/>
            </a:xfrm>
            <a:custGeom>
              <a:avLst/>
              <a:gdLst/>
              <a:ahLst/>
              <a:cxnLst/>
              <a:rect l="l" t="t" r="r" b="b"/>
              <a:pathLst>
                <a:path w="1" h="8405" fill="none" extrusionOk="0">
                  <a:moveTo>
                    <a:pt x="1" y="0"/>
                  </a:moveTo>
                  <a:lnTo>
                    <a:pt x="1" y="8404"/>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94"/>
            <p:cNvSpPr/>
            <p:nvPr/>
          </p:nvSpPr>
          <p:spPr>
            <a:xfrm>
              <a:off x="4292375" y="2919700"/>
              <a:ext cx="1276800" cy="1205575"/>
            </a:xfrm>
            <a:custGeom>
              <a:avLst/>
              <a:gdLst/>
              <a:ahLst/>
              <a:cxnLst/>
              <a:rect l="l" t="t" r="r" b="b"/>
              <a:pathLst>
                <a:path w="51072" h="48223" fill="none" extrusionOk="0">
                  <a:moveTo>
                    <a:pt x="35310" y="48222"/>
                  </a:moveTo>
                  <a:cubicBezTo>
                    <a:pt x="36104" y="47934"/>
                    <a:pt x="37041" y="46383"/>
                    <a:pt x="37835" y="45914"/>
                  </a:cubicBezTo>
                  <a:cubicBezTo>
                    <a:pt x="38592" y="45517"/>
                    <a:pt x="40432" y="45445"/>
                    <a:pt x="41117" y="44940"/>
                  </a:cubicBezTo>
                  <a:cubicBezTo>
                    <a:pt x="41802" y="44435"/>
                    <a:pt x="42343" y="42704"/>
                    <a:pt x="42956" y="42091"/>
                  </a:cubicBezTo>
                  <a:cubicBezTo>
                    <a:pt x="43533" y="41514"/>
                    <a:pt x="45337" y="40973"/>
                    <a:pt x="45878" y="40288"/>
                  </a:cubicBezTo>
                  <a:cubicBezTo>
                    <a:pt x="46419" y="39602"/>
                    <a:pt x="46491" y="37799"/>
                    <a:pt x="46888" y="37078"/>
                  </a:cubicBezTo>
                  <a:cubicBezTo>
                    <a:pt x="47320" y="36356"/>
                    <a:pt x="48907" y="35419"/>
                    <a:pt x="49232" y="34625"/>
                  </a:cubicBezTo>
                  <a:cubicBezTo>
                    <a:pt x="49557" y="33832"/>
                    <a:pt x="49124" y="32100"/>
                    <a:pt x="49376" y="31271"/>
                  </a:cubicBezTo>
                  <a:cubicBezTo>
                    <a:pt x="49593" y="30477"/>
                    <a:pt x="50855" y="29143"/>
                    <a:pt x="50999" y="28313"/>
                  </a:cubicBezTo>
                  <a:cubicBezTo>
                    <a:pt x="51071" y="27484"/>
                    <a:pt x="50206" y="25861"/>
                    <a:pt x="50206" y="24995"/>
                  </a:cubicBezTo>
                  <a:cubicBezTo>
                    <a:pt x="50206" y="24166"/>
                    <a:pt x="51071" y="22579"/>
                    <a:pt x="50999" y="21713"/>
                  </a:cubicBezTo>
                  <a:cubicBezTo>
                    <a:pt x="50891" y="20920"/>
                    <a:pt x="49593" y="19549"/>
                    <a:pt x="49376" y="18756"/>
                  </a:cubicBezTo>
                  <a:cubicBezTo>
                    <a:pt x="49124" y="17926"/>
                    <a:pt x="49593" y="16159"/>
                    <a:pt x="49232" y="15401"/>
                  </a:cubicBezTo>
                  <a:cubicBezTo>
                    <a:pt x="48907" y="14644"/>
                    <a:pt x="47320" y="13706"/>
                    <a:pt x="46888" y="12913"/>
                  </a:cubicBezTo>
                  <a:cubicBezTo>
                    <a:pt x="46419" y="12191"/>
                    <a:pt x="46383" y="10388"/>
                    <a:pt x="45878" y="9739"/>
                  </a:cubicBezTo>
                  <a:cubicBezTo>
                    <a:pt x="45337" y="9053"/>
                    <a:pt x="43605" y="8549"/>
                    <a:pt x="42956" y="7935"/>
                  </a:cubicBezTo>
                  <a:cubicBezTo>
                    <a:pt x="42379" y="7322"/>
                    <a:pt x="41838" y="5591"/>
                    <a:pt x="41117" y="5086"/>
                  </a:cubicBezTo>
                  <a:cubicBezTo>
                    <a:pt x="40432" y="4581"/>
                    <a:pt x="38592" y="4509"/>
                    <a:pt x="37835" y="4076"/>
                  </a:cubicBezTo>
                  <a:cubicBezTo>
                    <a:pt x="37041" y="3679"/>
                    <a:pt x="36104" y="2093"/>
                    <a:pt x="35310" y="1804"/>
                  </a:cubicBezTo>
                  <a:cubicBezTo>
                    <a:pt x="34481" y="1479"/>
                    <a:pt x="32677" y="1876"/>
                    <a:pt x="31884" y="1660"/>
                  </a:cubicBezTo>
                  <a:cubicBezTo>
                    <a:pt x="31054" y="1443"/>
                    <a:pt x="29720" y="217"/>
                    <a:pt x="28854" y="73"/>
                  </a:cubicBezTo>
                  <a:cubicBezTo>
                    <a:pt x="27988" y="1"/>
                    <a:pt x="26365" y="830"/>
                    <a:pt x="25500" y="830"/>
                  </a:cubicBezTo>
                  <a:cubicBezTo>
                    <a:pt x="24670" y="830"/>
                    <a:pt x="23047" y="1"/>
                    <a:pt x="22182" y="73"/>
                  </a:cubicBezTo>
                  <a:cubicBezTo>
                    <a:pt x="21316" y="181"/>
                    <a:pt x="19982" y="1479"/>
                    <a:pt x="19152" y="1660"/>
                  </a:cubicBezTo>
                  <a:cubicBezTo>
                    <a:pt x="18286" y="1840"/>
                    <a:pt x="16483" y="1479"/>
                    <a:pt x="15726" y="1804"/>
                  </a:cubicBezTo>
                  <a:cubicBezTo>
                    <a:pt x="14932" y="2093"/>
                    <a:pt x="13958" y="3643"/>
                    <a:pt x="13201" y="4076"/>
                  </a:cubicBezTo>
                  <a:cubicBezTo>
                    <a:pt x="12444" y="4509"/>
                    <a:pt x="10604" y="4581"/>
                    <a:pt x="9919" y="5086"/>
                  </a:cubicBezTo>
                  <a:cubicBezTo>
                    <a:pt x="9234" y="5591"/>
                    <a:pt x="8656" y="7286"/>
                    <a:pt x="8115" y="7935"/>
                  </a:cubicBezTo>
                  <a:cubicBezTo>
                    <a:pt x="7538" y="8549"/>
                    <a:pt x="5735" y="9053"/>
                    <a:pt x="5194" y="9739"/>
                  </a:cubicBezTo>
                  <a:cubicBezTo>
                    <a:pt x="4653" y="10388"/>
                    <a:pt x="4581" y="12191"/>
                    <a:pt x="4184" y="12913"/>
                  </a:cubicBezTo>
                  <a:cubicBezTo>
                    <a:pt x="3751" y="13634"/>
                    <a:pt x="2164" y="14608"/>
                    <a:pt x="1840" y="15401"/>
                  </a:cubicBezTo>
                  <a:cubicBezTo>
                    <a:pt x="1515" y="16159"/>
                    <a:pt x="1948" y="17926"/>
                    <a:pt x="1696" y="18756"/>
                  </a:cubicBezTo>
                  <a:cubicBezTo>
                    <a:pt x="1479" y="19549"/>
                    <a:pt x="217" y="20847"/>
                    <a:pt x="73" y="21713"/>
                  </a:cubicBezTo>
                  <a:cubicBezTo>
                    <a:pt x="0" y="22543"/>
                    <a:pt x="866" y="24166"/>
                    <a:pt x="866" y="24995"/>
                  </a:cubicBezTo>
                  <a:cubicBezTo>
                    <a:pt x="866" y="25861"/>
                    <a:pt x="0" y="27448"/>
                    <a:pt x="73" y="28313"/>
                  </a:cubicBezTo>
                  <a:cubicBezTo>
                    <a:pt x="181" y="29107"/>
                    <a:pt x="1479" y="30477"/>
                    <a:pt x="1696" y="31271"/>
                  </a:cubicBezTo>
                  <a:cubicBezTo>
                    <a:pt x="1948" y="32100"/>
                    <a:pt x="1479" y="33832"/>
                    <a:pt x="1840" y="34625"/>
                  </a:cubicBezTo>
                  <a:cubicBezTo>
                    <a:pt x="2164" y="35382"/>
                    <a:pt x="3751" y="36320"/>
                    <a:pt x="4184" y="37078"/>
                  </a:cubicBezTo>
                  <a:cubicBezTo>
                    <a:pt x="4653" y="37799"/>
                    <a:pt x="4689" y="39602"/>
                    <a:pt x="5194" y="40288"/>
                  </a:cubicBezTo>
                  <a:cubicBezTo>
                    <a:pt x="5735" y="40973"/>
                    <a:pt x="7466" y="41478"/>
                    <a:pt x="8115" y="42091"/>
                  </a:cubicBezTo>
                  <a:cubicBezTo>
                    <a:pt x="8693" y="42704"/>
                    <a:pt x="9234" y="44435"/>
                    <a:pt x="9919" y="44940"/>
                  </a:cubicBezTo>
                  <a:cubicBezTo>
                    <a:pt x="10604" y="45445"/>
                    <a:pt x="12444" y="45517"/>
                    <a:pt x="13201" y="45914"/>
                  </a:cubicBezTo>
                  <a:cubicBezTo>
                    <a:pt x="13958" y="46347"/>
                    <a:pt x="14932" y="47898"/>
                    <a:pt x="15726" y="48222"/>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94"/>
            <p:cNvSpPr/>
            <p:nvPr/>
          </p:nvSpPr>
          <p:spPr>
            <a:xfrm>
              <a:off x="4573700" y="3396700"/>
              <a:ext cx="707825" cy="117225"/>
            </a:xfrm>
            <a:custGeom>
              <a:avLst/>
              <a:gdLst/>
              <a:ahLst/>
              <a:cxnLst/>
              <a:rect l="l" t="t" r="r" b="b"/>
              <a:pathLst>
                <a:path w="28313" h="4689" fill="none" extrusionOk="0">
                  <a:moveTo>
                    <a:pt x="0" y="0"/>
                  </a:moveTo>
                  <a:cubicBezTo>
                    <a:pt x="0" y="0"/>
                    <a:pt x="1984" y="2236"/>
                    <a:pt x="2886" y="2597"/>
                  </a:cubicBezTo>
                  <a:cubicBezTo>
                    <a:pt x="3787" y="2958"/>
                    <a:pt x="5879" y="2525"/>
                    <a:pt x="6853" y="2741"/>
                  </a:cubicBezTo>
                  <a:cubicBezTo>
                    <a:pt x="7827" y="2994"/>
                    <a:pt x="9378" y="4400"/>
                    <a:pt x="10352" y="4545"/>
                  </a:cubicBezTo>
                  <a:cubicBezTo>
                    <a:pt x="11325" y="4689"/>
                    <a:pt x="13237" y="3679"/>
                    <a:pt x="14175" y="3679"/>
                  </a:cubicBezTo>
                  <a:cubicBezTo>
                    <a:pt x="15112" y="3679"/>
                    <a:pt x="17060" y="4689"/>
                    <a:pt x="17998" y="4545"/>
                  </a:cubicBezTo>
                  <a:cubicBezTo>
                    <a:pt x="19008" y="4400"/>
                    <a:pt x="20522" y="2922"/>
                    <a:pt x="21460" y="2741"/>
                  </a:cubicBezTo>
                  <a:cubicBezTo>
                    <a:pt x="22434" y="2561"/>
                    <a:pt x="24490" y="2958"/>
                    <a:pt x="25428" y="2597"/>
                  </a:cubicBezTo>
                  <a:cubicBezTo>
                    <a:pt x="26329" y="2236"/>
                    <a:pt x="28313" y="0"/>
                    <a:pt x="28313" y="0"/>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94"/>
            <p:cNvSpPr/>
            <p:nvPr/>
          </p:nvSpPr>
          <p:spPr>
            <a:xfrm>
              <a:off x="1398000" y="993725"/>
              <a:ext cx="2970150" cy="1534675"/>
            </a:xfrm>
            <a:custGeom>
              <a:avLst/>
              <a:gdLst/>
              <a:ahLst/>
              <a:cxnLst/>
              <a:rect l="l" t="t" r="r" b="b"/>
              <a:pathLst>
                <a:path w="118806" h="61387" fill="none" extrusionOk="0">
                  <a:moveTo>
                    <a:pt x="0" y="0"/>
                  </a:moveTo>
                  <a:lnTo>
                    <a:pt x="118805" y="0"/>
                  </a:lnTo>
                  <a:lnTo>
                    <a:pt x="118805" y="61387"/>
                  </a:lnTo>
                  <a:lnTo>
                    <a:pt x="0" y="61387"/>
                  </a:lnTo>
                  <a:close/>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94"/>
            <p:cNvSpPr/>
            <p:nvPr/>
          </p:nvSpPr>
          <p:spPr>
            <a:xfrm>
              <a:off x="1156350" y="1320125"/>
              <a:ext cx="2833975" cy="1756500"/>
            </a:xfrm>
            <a:custGeom>
              <a:avLst/>
              <a:gdLst/>
              <a:ahLst/>
              <a:cxnLst/>
              <a:rect l="l" t="t" r="r" b="b"/>
              <a:pathLst>
                <a:path w="113359" h="70260" fill="none" extrusionOk="0">
                  <a:moveTo>
                    <a:pt x="113287" y="49232"/>
                  </a:moveTo>
                  <a:lnTo>
                    <a:pt x="113287" y="3174"/>
                  </a:lnTo>
                  <a:cubicBezTo>
                    <a:pt x="113287" y="1443"/>
                    <a:pt x="111916" y="1"/>
                    <a:pt x="110185" y="1"/>
                  </a:cubicBezTo>
                  <a:lnTo>
                    <a:pt x="3138" y="1"/>
                  </a:lnTo>
                  <a:cubicBezTo>
                    <a:pt x="1407" y="1"/>
                    <a:pt x="0" y="1407"/>
                    <a:pt x="0" y="3174"/>
                  </a:cubicBezTo>
                  <a:lnTo>
                    <a:pt x="0" y="70259"/>
                  </a:lnTo>
                  <a:lnTo>
                    <a:pt x="113359" y="70259"/>
                  </a:lnTo>
                  <a:lnTo>
                    <a:pt x="113359" y="63226"/>
                  </a:lnTo>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94"/>
            <p:cNvSpPr/>
            <p:nvPr/>
          </p:nvSpPr>
          <p:spPr>
            <a:xfrm>
              <a:off x="1156350" y="3073900"/>
              <a:ext cx="2833975" cy="340850"/>
            </a:xfrm>
            <a:custGeom>
              <a:avLst/>
              <a:gdLst/>
              <a:ahLst/>
              <a:cxnLst/>
              <a:rect l="l" t="t" r="r" b="b"/>
              <a:pathLst>
                <a:path w="113359" h="13634" fill="none" extrusionOk="0">
                  <a:moveTo>
                    <a:pt x="0" y="0"/>
                  </a:moveTo>
                  <a:lnTo>
                    <a:pt x="0" y="9702"/>
                  </a:lnTo>
                  <a:cubicBezTo>
                    <a:pt x="0" y="11542"/>
                    <a:pt x="1912" y="13633"/>
                    <a:pt x="3715" y="13633"/>
                  </a:cubicBezTo>
                  <a:lnTo>
                    <a:pt x="110437" y="13633"/>
                  </a:lnTo>
                  <a:cubicBezTo>
                    <a:pt x="112277" y="13633"/>
                    <a:pt x="113359" y="11722"/>
                    <a:pt x="113359" y="9883"/>
                  </a:cubicBezTo>
                  <a:lnTo>
                    <a:pt x="113359" y="36"/>
                  </a:lnTo>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94"/>
            <p:cNvSpPr/>
            <p:nvPr/>
          </p:nvSpPr>
          <p:spPr>
            <a:xfrm>
              <a:off x="2128350" y="3415625"/>
              <a:ext cx="135275" cy="373325"/>
            </a:xfrm>
            <a:custGeom>
              <a:avLst/>
              <a:gdLst/>
              <a:ahLst/>
              <a:cxnLst/>
              <a:rect l="l" t="t" r="r" b="b"/>
              <a:pathLst>
                <a:path w="5411" h="14933" fill="none" extrusionOk="0">
                  <a:moveTo>
                    <a:pt x="5194" y="1"/>
                  </a:moveTo>
                  <a:cubicBezTo>
                    <a:pt x="5014" y="2381"/>
                    <a:pt x="5410" y="7755"/>
                    <a:pt x="4906" y="10352"/>
                  </a:cubicBezTo>
                  <a:cubicBezTo>
                    <a:pt x="4473" y="12768"/>
                    <a:pt x="4112" y="12840"/>
                    <a:pt x="2886" y="13526"/>
                  </a:cubicBezTo>
                  <a:cubicBezTo>
                    <a:pt x="2164" y="13922"/>
                    <a:pt x="974" y="14463"/>
                    <a:pt x="0" y="14932"/>
                  </a:cubicBezTo>
                  <a:lnTo>
                    <a:pt x="0" y="14932"/>
                  </a:lnTo>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94"/>
            <p:cNvSpPr/>
            <p:nvPr/>
          </p:nvSpPr>
          <p:spPr>
            <a:xfrm>
              <a:off x="2881250" y="3420125"/>
              <a:ext cx="135275" cy="369725"/>
            </a:xfrm>
            <a:custGeom>
              <a:avLst/>
              <a:gdLst/>
              <a:ahLst/>
              <a:cxnLst/>
              <a:rect l="l" t="t" r="r" b="b"/>
              <a:pathLst>
                <a:path w="5411" h="14789" fill="none" extrusionOk="0">
                  <a:moveTo>
                    <a:pt x="5410" y="14788"/>
                  </a:moveTo>
                  <a:cubicBezTo>
                    <a:pt x="4401" y="14320"/>
                    <a:pt x="3210" y="13779"/>
                    <a:pt x="2489" y="13382"/>
                  </a:cubicBezTo>
                  <a:cubicBezTo>
                    <a:pt x="1227" y="12660"/>
                    <a:pt x="974" y="12624"/>
                    <a:pt x="505" y="10244"/>
                  </a:cubicBezTo>
                  <a:cubicBezTo>
                    <a:pt x="0" y="7611"/>
                    <a:pt x="397" y="2381"/>
                    <a:pt x="217" y="1"/>
                  </a:cubicBezTo>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94"/>
            <p:cNvSpPr/>
            <p:nvPr/>
          </p:nvSpPr>
          <p:spPr>
            <a:xfrm>
              <a:off x="2049000" y="3784425"/>
              <a:ext cx="1048675" cy="0"/>
            </a:xfrm>
            <a:custGeom>
              <a:avLst/>
              <a:gdLst/>
              <a:ahLst/>
              <a:cxnLst/>
              <a:rect l="l" t="t" r="r" b="b"/>
              <a:pathLst>
                <a:path w="41947" fill="none" extrusionOk="0">
                  <a:moveTo>
                    <a:pt x="1" y="0"/>
                  </a:moveTo>
                  <a:lnTo>
                    <a:pt x="41947" y="0"/>
                  </a:lnTo>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94"/>
            <p:cNvSpPr/>
            <p:nvPr/>
          </p:nvSpPr>
          <p:spPr>
            <a:xfrm>
              <a:off x="2659425" y="1543750"/>
              <a:ext cx="372425" cy="435525"/>
            </a:xfrm>
            <a:custGeom>
              <a:avLst/>
              <a:gdLst/>
              <a:ahLst/>
              <a:cxnLst/>
              <a:rect l="l" t="t" r="r" b="b"/>
              <a:pathLst>
                <a:path w="14897" h="17421" fill="none" extrusionOk="0">
                  <a:moveTo>
                    <a:pt x="14897" y="8728"/>
                  </a:moveTo>
                  <a:lnTo>
                    <a:pt x="7431" y="13057"/>
                  </a:lnTo>
                  <a:lnTo>
                    <a:pt x="1" y="17421"/>
                  </a:lnTo>
                  <a:lnTo>
                    <a:pt x="1" y="8728"/>
                  </a:lnTo>
                  <a:lnTo>
                    <a:pt x="1" y="0"/>
                  </a:lnTo>
                  <a:lnTo>
                    <a:pt x="7431" y="4364"/>
                  </a:lnTo>
                  <a:close/>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94"/>
            <p:cNvSpPr/>
            <p:nvPr/>
          </p:nvSpPr>
          <p:spPr>
            <a:xfrm>
              <a:off x="1770375" y="2750200"/>
              <a:ext cx="256100" cy="25"/>
            </a:xfrm>
            <a:custGeom>
              <a:avLst/>
              <a:gdLst/>
              <a:ahLst/>
              <a:cxnLst/>
              <a:rect l="l" t="t" r="r" b="b"/>
              <a:pathLst>
                <a:path w="10244" h="1" fill="none" extrusionOk="0">
                  <a:moveTo>
                    <a:pt x="1" y="0"/>
                  </a:moveTo>
                  <a:lnTo>
                    <a:pt x="10244" y="0"/>
                  </a:lnTo>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94"/>
            <p:cNvSpPr/>
            <p:nvPr/>
          </p:nvSpPr>
          <p:spPr>
            <a:xfrm>
              <a:off x="2278925" y="2750200"/>
              <a:ext cx="1774525" cy="25"/>
            </a:xfrm>
            <a:custGeom>
              <a:avLst/>
              <a:gdLst/>
              <a:ahLst/>
              <a:cxnLst/>
              <a:rect l="l" t="t" r="r" b="b"/>
              <a:pathLst>
                <a:path w="70981" h="1" fill="none" extrusionOk="0">
                  <a:moveTo>
                    <a:pt x="70981" y="0"/>
                  </a:moveTo>
                  <a:lnTo>
                    <a:pt x="1" y="0"/>
                  </a:lnTo>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94"/>
            <p:cNvSpPr/>
            <p:nvPr/>
          </p:nvSpPr>
          <p:spPr>
            <a:xfrm>
              <a:off x="4146300" y="2750200"/>
              <a:ext cx="172250" cy="25"/>
            </a:xfrm>
            <a:custGeom>
              <a:avLst/>
              <a:gdLst/>
              <a:ahLst/>
              <a:cxnLst/>
              <a:rect l="l" t="t" r="r" b="b"/>
              <a:pathLst>
                <a:path w="6890" h="1" fill="none" extrusionOk="0">
                  <a:moveTo>
                    <a:pt x="1" y="0"/>
                  </a:moveTo>
                  <a:lnTo>
                    <a:pt x="6889" y="0"/>
                  </a:lnTo>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94"/>
            <p:cNvSpPr/>
            <p:nvPr/>
          </p:nvSpPr>
          <p:spPr>
            <a:xfrm>
              <a:off x="1363725" y="2640175"/>
              <a:ext cx="25" cy="220950"/>
            </a:xfrm>
            <a:custGeom>
              <a:avLst/>
              <a:gdLst/>
              <a:ahLst/>
              <a:cxnLst/>
              <a:rect l="l" t="t" r="r" b="b"/>
              <a:pathLst>
                <a:path w="1" h="8838" fill="none" extrusionOk="0">
                  <a:moveTo>
                    <a:pt x="1" y="1"/>
                  </a:moveTo>
                  <a:lnTo>
                    <a:pt x="1" y="8837"/>
                  </a:lnTo>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94"/>
            <p:cNvSpPr/>
            <p:nvPr/>
          </p:nvSpPr>
          <p:spPr>
            <a:xfrm>
              <a:off x="1544050" y="2640175"/>
              <a:ext cx="25" cy="220950"/>
            </a:xfrm>
            <a:custGeom>
              <a:avLst/>
              <a:gdLst/>
              <a:ahLst/>
              <a:cxnLst/>
              <a:rect l="l" t="t" r="r" b="b"/>
              <a:pathLst>
                <a:path w="1" h="8838" fill="none" extrusionOk="0">
                  <a:moveTo>
                    <a:pt x="1" y="1"/>
                  </a:moveTo>
                  <a:lnTo>
                    <a:pt x="1" y="8837"/>
                  </a:lnTo>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94"/>
            <p:cNvSpPr/>
            <p:nvPr/>
          </p:nvSpPr>
          <p:spPr>
            <a:xfrm>
              <a:off x="2055300" y="2619450"/>
              <a:ext cx="258825" cy="261500"/>
            </a:xfrm>
            <a:custGeom>
              <a:avLst/>
              <a:gdLst/>
              <a:ahLst/>
              <a:cxnLst/>
              <a:rect l="l" t="t" r="r" b="b"/>
              <a:pathLst>
                <a:path w="10353" h="10460" fill="none" extrusionOk="0">
                  <a:moveTo>
                    <a:pt x="10352" y="5230"/>
                  </a:moveTo>
                  <a:cubicBezTo>
                    <a:pt x="10352" y="8115"/>
                    <a:pt x="8044" y="10460"/>
                    <a:pt x="5159" y="10460"/>
                  </a:cubicBezTo>
                  <a:cubicBezTo>
                    <a:pt x="2345" y="10460"/>
                    <a:pt x="1" y="8115"/>
                    <a:pt x="1" y="5230"/>
                  </a:cubicBezTo>
                  <a:cubicBezTo>
                    <a:pt x="1" y="2345"/>
                    <a:pt x="2273" y="0"/>
                    <a:pt x="5159" y="0"/>
                  </a:cubicBezTo>
                  <a:cubicBezTo>
                    <a:pt x="8044" y="0"/>
                    <a:pt x="10352" y="2345"/>
                    <a:pt x="10352" y="5230"/>
                  </a:cubicBezTo>
                  <a:close/>
                </a:path>
              </a:pathLst>
            </a:custGeom>
            <a:noFill/>
            <a:ln w="34275" cap="flat" cmpd="sng">
              <a:solidFill>
                <a:srgbClr val="231F2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4" name="Google Shape;1384;p94"/>
          <p:cNvSpPr txBox="1">
            <a:spLocks noGrp="1"/>
          </p:cNvSpPr>
          <p:nvPr>
            <p:ph type="title"/>
          </p:nvPr>
        </p:nvSpPr>
        <p:spPr>
          <a:xfrm>
            <a:off x="1064100" y="1064100"/>
            <a:ext cx="4148100" cy="1467000"/>
          </a:xfrm>
          <a:prstGeom prst="rect">
            <a:avLst/>
          </a:prstGeom>
        </p:spPr>
        <p:txBody>
          <a:bodyPr spcFirstLastPara="1" wrap="square" lIns="0" tIns="0" rIns="0" bIns="0" anchor="t" anchorCtr="0">
            <a:noAutofit/>
          </a:bodyPr>
          <a:lstStyle>
            <a:lvl1pPr lvl="0" rtl="0">
              <a:spcBef>
                <a:spcPts val="0"/>
              </a:spcBef>
              <a:spcAft>
                <a:spcPts val="0"/>
              </a:spcAft>
              <a:buNone/>
              <a:defRPr sz="5000">
                <a:solidFill>
                  <a:schemeClr val="accent1"/>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Let's Dive In">
  <p:cSld name="CUSTOM_4">
    <p:bg>
      <p:bgPr>
        <a:solidFill>
          <a:schemeClr val="accent1"/>
        </a:solidFill>
        <a:effectLst/>
      </p:bgPr>
    </p:bg>
    <p:spTree>
      <p:nvGrpSpPr>
        <p:cNvPr id="1" name="Shape 1385"/>
        <p:cNvGrpSpPr/>
        <p:nvPr/>
      </p:nvGrpSpPr>
      <p:grpSpPr>
        <a:xfrm>
          <a:off x="0" y="0"/>
          <a:ext cx="0" cy="0"/>
          <a:chOff x="0" y="0"/>
          <a:chExt cx="0" cy="0"/>
        </a:xfrm>
      </p:grpSpPr>
      <p:sp>
        <p:nvSpPr>
          <p:cNvPr id="1386" name="Google Shape;1386;p95"/>
          <p:cNvSpPr/>
          <p:nvPr/>
        </p:nvSpPr>
        <p:spPr>
          <a:xfrm rot="-5400000">
            <a:off x="7251061" y="-501622"/>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95"/>
          <p:cNvSpPr/>
          <p:nvPr/>
        </p:nvSpPr>
        <p:spPr>
          <a:xfrm>
            <a:off x="5104786" y="-501634"/>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95"/>
          <p:cNvSpPr/>
          <p:nvPr/>
        </p:nvSpPr>
        <p:spPr>
          <a:xfrm rot="10800000">
            <a:off x="-44439" y="3116341"/>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95"/>
          <p:cNvSpPr/>
          <p:nvPr/>
        </p:nvSpPr>
        <p:spPr>
          <a:xfrm rot="-5400000">
            <a:off x="590686" y="323741"/>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95"/>
          <p:cNvSpPr/>
          <p:nvPr/>
        </p:nvSpPr>
        <p:spPr>
          <a:xfrm rot="10800000">
            <a:off x="4003061" y="927416"/>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95"/>
          <p:cNvSpPr/>
          <p:nvPr/>
        </p:nvSpPr>
        <p:spPr>
          <a:xfrm>
            <a:off x="4419174" y="322852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95"/>
          <p:cNvSpPr/>
          <p:nvPr/>
        </p:nvSpPr>
        <p:spPr>
          <a:xfrm rot="5400000">
            <a:off x="6565449" y="2618616"/>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95"/>
          <p:cNvSpPr txBox="1"/>
          <p:nvPr/>
        </p:nvSpPr>
        <p:spPr>
          <a:xfrm>
            <a:off x="2535875" y="2057400"/>
            <a:ext cx="2568900" cy="171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Let’s </a:t>
            </a:r>
            <a:br>
              <a:rPr lang="en" sz="5000">
                <a:solidFill>
                  <a:schemeClr val="lt1"/>
                </a:solidFill>
                <a:latin typeface="Poppins SemiBold"/>
                <a:ea typeface="Poppins SemiBold"/>
                <a:cs typeface="Poppins SemiBold"/>
                <a:sym typeface="Poppins SemiBold"/>
              </a:rPr>
            </a:br>
            <a:r>
              <a:rPr lang="en" sz="5000">
                <a:solidFill>
                  <a:schemeClr val="lt1"/>
                </a:solidFill>
                <a:latin typeface="Poppins SemiBold"/>
                <a:ea typeface="Poppins SemiBold"/>
                <a:cs typeface="Poppins SemiBold"/>
                <a:sym typeface="Poppins SemiBold"/>
              </a:rPr>
              <a:t>Dive In</a:t>
            </a:r>
            <a:endParaRPr sz="5000">
              <a:solidFill>
                <a:schemeClr val="lt1"/>
              </a:solidFill>
              <a:latin typeface="Poppins SemiBold"/>
              <a:ea typeface="Poppins SemiBold"/>
              <a:cs typeface="Poppins SemiBold"/>
              <a:sym typeface="Poppins SemiBo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Let's Dive In 1">
  <p:cSld name="CUSTOM_4_1">
    <p:bg>
      <p:bgPr>
        <a:solidFill>
          <a:schemeClr val="accent3"/>
        </a:solidFill>
        <a:effectLst/>
      </p:bgPr>
    </p:bg>
    <p:spTree>
      <p:nvGrpSpPr>
        <p:cNvPr id="1" name="Shape 1394"/>
        <p:cNvGrpSpPr/>
        <p:nvPr/>
      </p:nvGrpSpPr>
      <p:grpSpPr>
        <a:xfrm>
          <a:off x="0" y="0"/>
          <a:ext cx="0" cy="0"/>
          <a:chOff x="0" y="0"/>
          <a:chExt cx="0" cy="0"/>
        </a:xfrm>
      </p:grpSpPr>
      <p:sp>
        <p:nvSpPr>
          <p:cNvPr id="1395" name="Google Shape;1395;p96"/>
          <p:cNvSpPr/>
          <p:nvPr/>
        </p:nvSpPr>
        <p:spPr>
          <a:xfrm>
            <a:off x="791711" y="2318801"/>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96"/>
          <p:cNvSpPr/>
          <p:nvPr/>
        </p:nvSpPr>
        <p:spPr>
          <a:xfrm rot="-5400000">
            <a:off x="-2189" y="779901"/>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96"/>
          <p:cNvSpPr/>
          <p:nvPr/>
        </p:nvSpPr>
        <p:spPr>
          <a:xfrm rot="10800000">
            <a:off x="2898424" y="2997216"/>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96"/>
          <p:cNvSpPr txBox="1"/>
          <p:nvPr/>
        </p:nvSpPr>
        <p:spPr>
          <a:xfrm>
            <a:off x="4410925" y="1198350"/>
            <a:ext cx="3411600" cy="1718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5000">
                <a:solidFill>
                  <a:schemeClr val="lt1"/>
                </a:solidFill>
                <a:latin typeface="Poppins SemiBold"/>
                <a:ea typeface="Poppins SemiBold"/>
                <a:cs typeface="Poppins SemiBold"/>
                <a:sym typeface="Poppins SemiBold"/>
              </a:rPr>
              <a:t>Let’s  Dig Deeper</a:t>
            </a:r>
            <a:endParaRPr sz="5000">
              <a:solidFill>
                <a:schemeClr val="lt1"/>
              </a:solidFill>
              <a:latin typeface="Poppins SemiBold"/>
              <a:ea typeface="Poppins SemiBold"/>
              <a:cs typeface="Poppins SemiBold"/>
              <a:sym typeface="Poppins SemiBold"/>
            </a:endParaRPr>
          </a:p>
        </p:txBody>
      </p:sp>
      <p:sp>
        <p:nvSpPr>
          <p:cNvPr id="1399" name="Google Shape;1399;p96"/>
          <p:cNvSpPr/>
          <p:nvPr/>
        </p:nvSpPr>
        <p:spPr>
          <a:xfrm rot="5400000">
            <a:off x="752161" y="2997228"/>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Question–Orange">
  <p:cSld name="CUSTOM_3">
    <p:spTree>
      <p:nvGrpSpPr>
        <p:cNvPr id="1" name="Shape 1400"/>
        <p:cNvGrpSpPr/>
        <p:nvPr/>
      </p:nvGrpSpPr>
      <p:grpSpPr>
        <a:xfrm>
          <a:off x="0" y="0"/>
          <a:ext cx="0" cy="0"/>
          <a:chOff x="0" y="0"/>
          <a:chExt cx="0" cy="0"/>
        </a:xfrm>
      </p:grpSpPr>
      <p:grpSp>
        <p:nvGrpSpPr>
          <p:cNvPr id="1401" name="Google Shape;1401;p97"/>
          <p:cNvGrpSpPr/>
          <p:nvPr/>
        </p:nvGrpSpPr>
        <p:grpSpPr>
          <a:xfrm>
            <a:off x="943028" y="1535321"/>
            <a:ext cx="2171302" cy="2072871"/>
            <a:chOff x="1297900" y="386000"/>
            <a:chExt cx="5071950" cy="4842025"/>
          </a:xfrm>
        </p:grpSpPr>
        <p:sp>
          <p:nvSpPr>
            <p:cNvPr id="1402" name="Google Shape;1402;p97"/>
            <p:cNvSpPr/>
            <p:nvPr/>
          </p:nvSpPr>
          <p:spPr>
            <a:xfrm>
              <a:off x="1527825" y="386000"/>
              <a:ext cx="4842025" cy="4842025"/>
            </a:xfrm>
            <a:custGeom>
              <a:avLst/>
              <a:gdLst/>
              <a:ahLst/>
              <a:cxnLst/>
              <a:rect l="l" t="t" r="r" b="b"/>
              <a:pathLst>
                <a:path w="193681" h="193681" extrusionOk="0">
                  <a:moveTo>
                    <a:pt x="96841" y="0"/>
                  </a:moveTo>
                  <a:cubicBezTo>
                    <a:pt x="43353" y="0"/>
                    <a:pt x="1" y="43353"/>
                    <a:pt x="1" y="96840"/>
                  </a:cubicBezTo>
                  <a:cubicBezTo>
                    <a:pt x="1" y="150292"/>
                    <a:pt x="43353" y="193680"/>
                    <a:pt x="96841" y="193680"/>
                  </a:cubicBezTo>
                  <a:cubicBezTo>
                    <a:pt x="150292" y="193680"/>
                    <a:pt x="193681" y="150292"/>
                    <a:pt x="193681" y="96840"/>
                  </a:cubicBezTo>
                  <a:cubicBezTo>
                    <a:pt x="193681" y="43317"/>
                    <a:pt x="150292" y="0"/>
                    <a:pt x="968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97"/>
            <p:cNvSpPr/>
            <p:nvPr/>
          </p:nvSpPr>
          <p:spPr>
            <a:xfrm>
              <a:off x="2048100" y="1597850"/>
              <a:ext cx="3300150" cy="2844800"/>
            </a:xfrm>
            <a:custGeom>
              <a:avLst/>
              <a:gdLst/>
              <a:ahLst/>
              <a:cxnLst/>
              <a:rect l="l" t="t" r="r" b="b"/>
              <a:pathLst>
                <a:path w="132006" h="113792" fill="none" extrusionOk="0">
                  <a:moveTo>
                    <a:pt x="131970" y="16519"/>
                  </a:moveTo>
                  <a:lnTo>
                    <a:pt x="131970" y="3607"/>
                  </a:lnTo>
                  <a:cubicBezTo>
                    <a:pt x="131970" y="1623"/>
                    <a:pt x="130347" y="0"/>
                    <a:pt x="128363" y="0"/>
                  </a:cubicBezTo>
                  <a:lnTo>
                    <a:pt x="39422" y="0"/>
                  </a:lnTo>
                  <a:moveTo>
                    <a:pt x="41586" y="113503"/>
                  </a:moveTo>
                  <a:lnTo>
                    <a:pt x="90385" y="113503"/>
                  </a:lnTo>
                  <a:moveTo>
                    <a:pt x="86634" y="113792"/>
                  </a:moveTo>
                  <a:cubicBezTo>
                    <a:pt x="85479" y="113287"/>
                    <a:pt x="84073" y="112602"/>
                    <a:pt x="83207" y="112169"/>
                  </a:cubicBezTo>
                  <a:cubicBezTo>
                    <a:pt x="81764" y="111339"/>
                    <a:pt x="81476" y="111267"/>
                    <a:pt x="80935" y="108490"/>
                  </a:cubicBezTo>
                  <a:cubicBezTo>
                    <a:pt x="80322" y="105497"/>
                    <a:pt x="80827" y="99473"/>
                    <a:pt x="80610" y="96696"/>
                  </a:cubicBezTo>
                  <a:moveTo>
                    <a:pt x="51324" y="96552"/>
                  </a:moveTo>
                  <a:cubicBezTo>
                    <a:pt x="51071" y="99293"/>
                    <a:pt x="51576" y="105497"/>
                    <a:pt x="50999" y="108490"/>
                  </a:cubicBezTo>
                  <a:cubicBezTo>
                    <a:pt x="50458" y="111267"/>
                    <a:pt x="50062" y="111339"/>
                    <a:pt x="48619" y="112169"/>
                  </a:cubicBezTo>
                  <a:cubicBezTo>
                    <a:pt x="47789" y="112602"/>
                    <a:pt x="46383" y="113251"/>
                    <a:pt x="45229" y="113720"/>
                  </a:cubicBezTo>
                  <a:moveTo>
                    <a:pt x="0" y="80827"/>
                  </a:moveTo>
                  <a:lnTo>
                    <a:pt x="0" y="91935"/>
                  </a:lnTo>
                  <a:cubicBezTo>
                    <a:pt x="0" y="94063"/>
                    <a:pt x="2164" y="96480"/>
                    <a:pt x="4329" y="96480"/>
                  </a:cubicBezTo>
                  <a:lnTo>
                    <a:pt x="128580" y="96480"/>
                  </a:lnTo>
                  <a:cubicBezTo>
                    <a:pt x="130708" y="96480"/>
                    <a:pt x="132006" y="94244"/>
                    <a:pt x="132006" y="92116"/>
                  </a:cubicBezTo>
                  <a:lnTo>
                    <a:pt x="132006" y="80827"/>
                  </a:lnTo>
                  <a:moveTo>
                    <a:pt x="0" y="42559"/>
                  </a:moveTo>
                  <a:lnTo>
                    <a:pt x="0" y="80863"/>
                  </a:lnTo>
                  <a:lnTo>
                    <a:pt x="131970" y="80863"/>
                  </a:lnTo>
                  <a:lnTo>
                    <a:pt x="131970" y="4970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97"/>
            <p:cNvSpPr/>
            <p:nvPr/>
          </p:nvSpPr>
          <p:spPr>
            <a:xfrm>
              <a:off x="4369025" y="2001800"/>
              <a:ext cx="1375975" cy="1100075"/>
            </a:xfrm>
            <a:custGeom>
              <a:avLst/>
              <a:gdLst/>
              <a:ahLst/>
              <a:cxnLst/>
              <a:rect l="l" t="t" r="r" b="b"/>
              <a:pathLst>
                <a:path w="55039" h="44003" fill="none" extrusionOk="0">
                  <a:moveTo>
                    <a:pt x="55038" y="0"/>
                  </a:moveTo>
                  <a:lnTo>
                    <a:pt x="0" y="0"/>
                  </a:lnTo>
                  <a:lnTo>
                    <a:pt x="0" y="33507"/>
                  </a:lnTo>
                  <a:lnTo>
                    <a:pt x="8728" y="33507"/>
                  </a:lnTo>
                  <a:lnTo>
                    <a:pt x="8728" y="44002"/>
                  </a:lnTo>
                  <a:lnTo>
                    <a:pt x="20162" y="33507"/>
                  </a:lnTo>
                  <a:lnTo>
                    <a:pt x="55038" y="33507"/>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97"/>
            <p:cNvSpPr/>
            <p:nvPr/>
          </p:nvSpPr>
          <p:spPr>
            <a:xfrm>
              <a:off x="4642225" y="2330900"/>
              <a:ext cx="825950" cy="211025"/>
            </a:xfrm>
            <a:custGeom>
              <a:avLst/>
              <a:gdLst/>
              <a:ahLst/>
              <a:cxnLst/>
              <a:rect l="l" t="t" r="r" b="b"/>
              <a:pathLst>
                <a:path w="33038" h="8441" fill="none" extrusionOk="0">
                  <a:moveTo>
                    <a:pt x="0" y="8441"/>
                  </a:moveTo>
                  <a:lnTo>
                    <a:pt x="33038" y="8441"/>
                  </a:lnTo>
                  <a:moveTo>
                    <a:pt x="0" y="1"/>
                  </a:moveTo>
                  <a:lnTo>
                    <a:pt x="33038" y="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97"/>
            <p:cNvSpPr/>
            <p:nvPr/>
          </p:nvSpPr>
          <p:spPr>
            <a:xfrm>
              <a:off x="1985875" y="774600"/>
              <a:ext cx="2925975" cy="4283900"/>
            </a:xfrm>
            <a:custGeom>
              <a:avLst/>
              <a:gdLst/>
              <a:ahLst/>
              <a:cxnLst/>
              <a:rect l="l" t="t" r="r" b="b"/>
              <a:pathLst>
                <a:path w="117039" h="171356" fill="none" extrusionOk="0">
                  <a:moveTo>
                    <a:pt x="10641" y="166631"/>
                  </a:moveTo>
                  <a:lnTo>
                    <a:pt x="10641" y="145351"/>
                  </a:lnTo>
                  <a:lnTo>
                    <a:pt x="26943" y="139436"/>
                  </a:lnTo>
                  <a:lnTo>
                    <a:pt x="26943" y="160680"/>
                  </a:lnTo>
                  <a:moveTo>
                    <a:pt x="26943" y="160608"/>
                  </a:moveTo>
                  <a:cubicBezTo>
                    <a:pt x="26943" y="163529"/>
                    <a:pt x="24526" y="165910"/>
                    <a:pt x="21605" y="165910"/>
                  </a:cubicBezTo>
                  <a:cubicBezTo>
                    <a:pt x="18684" y="165910"/>
                    <a:pt x="16303" y="163529"/>
                    <a:pt x="16303" y="160608"/>
                  </a:cubicBezTo>
                  <a:cubicBezTo>
                    <a:pt x="16303" y="157650"/>
                    <a:pt x="18684" y="155270"/>
                    <a:pt x="21605" y="155270"/>
                  </a:cubicBezTo>
                  <a:cubicBezTo>
                    <a:pt x="24526" y="155270"/>
                    <a:pt x="26943" y="157650"/>
                    <a:pt x="26943" y="160608"/>
                  </a:cubicBezTo>
                  <a:close/>
                  <a:moveTo>
                    <a:pt x="10641" y="166054"/>
                  </a:moveTo>
                  <a:cubicBezTo>
                    <a:pt x="10641" y="168975"/>
                    <a:pt x="8260" y="171356"/>
                    <a:pt x="5339" y="171356"/>
                  </a:cubicBezTo>
                  <a:cubicBezTo>
                    <a:pt x="2417" y="171356"/>
                    <a:pt x="1" y="168975"/>
                    <a:pt x="1" y="166054"/>
                  </a:cubicBezTo>
                  <a:cubicBezTo>
                    <a:pt x="1" y="163133"/>
                    <a:pt x="2417" y="160716"/>
                    <a:pt x="5339" y="160716"/>
                  </a:cubicBezTo>
                  <a:cubicBezTo>
                    <a:pt x="8260" y="160716"/>
                    <a:pt x="10641" y="163133"/>
                    <a:pt x="10641" y="166054"/>
                  </a:cubicBezTo>
                  <a:close/>
                  <a:moveTo>
                    <a:pt x="116245" y="20487"/>
                  </a:moveTo>
                  <a:lnTo>
                    <a:pt x="104307" y="10316"/>
                  </a:lnTo>
                  <a:moveTo>
                    <a:pt x="95362" y="10424"/>
                  </a:moveTo>
                  <a:lnTo>
                    <a:pt x="83496" y="20487"/>
                  </a:lnTo>
                  <a:moveTo>
                    <a:pt x="83496" y="1"/>
                  </a:moveTo>
                  <a:lnTo>
                    <a:pt x="99871" y="13923"/>
                  </a:lnTo>
                  <a:lnTo>
                    <a:pt x="116245" y="1"/>
                  </a:lnTo>
                  <a:moveTo>
                    <a:pt x="117038" y="21100"/>
                  </a:moveTo>
                  <a:lnTo>
                    <a:pt x="82739" y="21100"/>
                  </a:lnTo>
                  <a:lnTo>
                    <a:pt x="82739" y="181"/>
                  </a:lnTo>
                  <a:lnTo>
                    <a:pt x="117038" y="181"/>
                  </a:lnTo>
                  <a:lnTo>
                    <a:pt x="117038" y="21100"/>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97"/>
            <p:cNvSpPr/>
            <p:nvPr/>
          </p:nvSpPr>
          <p:spPr>
            <a:xfrm>
              <a:off x="2839775" y="1847600"/>
              <a:ext cx="1364250" cy="1587900"/>
            </a:xfrm>
            <a:custGeom>
              <a:avLst/>
              <a:gdLst/>
              <a:ahLst/>
              <a:cxnLst/>
              <a:rect l="l" t="t" r="r" b="b"/>
              <a:pathLst>
                <a:path w="54570" h="63516" fill="none" extrusionOk="0">
                  <a:moveTo>
                    <a:pt x="19945" y="9486"/>
                  </a:moveTo>
                  <a:cubicBezTo>
                    <a:pt x="19801" y="8873"/>
                    <a:pt x="19729" y="8260"/>
                    <a:pt x="19729" y="7575"/>
                  </a:cubicBezTo>
                  <a:cubicBezTo>
                    <a:pt x="19729" y="3391"/>
                    <a:pt x="23119" y="1"/>
                    <a:pt x="27303" y="1"/>
                  </a:cubicBezTo>
                  <a:cubicBezTo>
                    <a:pt x="31487" y="1"/>
                    <a:pt x="34877" y="3391"/>
                    <a:pt x="34877" y="7575"/>
                  </a:cubicBezTo>
                  <a:cubicBezTo>
                    <a:pt x="34877" y="8260"/>
                    <a:pt x="34805" y="8945"/>
                    <a:pt x="34625" y="9523"/>
                  </a:cubicBezTo>
                  <a:moveTo>
                    <a:pt x="12155" y="28710"/>
                  </a:moveTo>
                  <a:lnTo>
                    <a:pt x="12155" y="22687"/>
                  </a:lnTo>
                  <a:cubicBezTo>
                    <a:pt x="12155" y="14356"/>
                    <a:pt x="18936" y="7575"/>
                    <a:pt x="27303" y="7575"/>
                  </a:cubicBezTo>
                  <a:cubicBezTo>
                    <a:pt x="35707" y="7575"/>
                    <a:pt x="42451" y="14356"/>
                    <a:pt x="42451" y="22687"/>
                  </a:cubicBezTo>
                  <a:lnTo>
                    <a:pt x="42451" y="28710"/>
                  </a:lnTo>
                  <a:lnTo>
                    <a:pt x="30333" y="28710"/>
                  </a:lnTo>
                  <a:cubicBezTo>
                    <a:pt x="23624" y="28710"/>
                    <a:pt x="18214" y="23300"/>
                    <a:pt x="18214" y="16628"/>
                  </a:cubicBezTo>
                  <a:moveTo>
                    <a:pt x="42451" y="25717"/>
                  </a:moveTo>
                  <a:lnTo>
                    <a:pt x="45733" y="25717"/>
                  </a:lnTo>
                  <a:cubicBezTo>
                    <a:pt x="46455" y="25717"/>
                    <a:pt x="46996" y="26294"/>
                    <a:pt x="46996" y="26979"/>
                  </a:cubicBezTo>
                  <a:lnTo>
                    <a:pt x="46996" y="34986"/>
                  </a:lnTo>
                  <a:cubicBezTo>
                    <a:pt x="46996" y="36537"/>
                    <a:pt x="45733" y="37799"/>
                    <a:pt x="44146" y="37799"/>
                  </a:cubicBezTo>
                  <a:lnTo>
                    <a:pt x="42451" y="37799"/>
                  </a:lnTo>
                  <a:moveTo>
                    <a:pt x="12155" y="25717"/>
                  </a:moveTo>
                  <a:lnTo>
                    <a:pt x="8873" y="25717"/>
                  </a:lnTo>
                  <a:cubicBezTo>
                    <a:pt x="8151" y="25717"/>
                    <a:pt x="7610" y="26294"/>
                    <a:pt x="7610" y="26979"/>
                  </a:cubicBezTo>
                  <a:lnTo>
                    <a:pt x="7610" y="34986"/>
                  </a:lnTo>
                  <a:cubicBezTo>
                    <a:pt x="7610" y="36537"/>
                    <a:pt x="8873" y="37799"/>
                    <a:pt x="10460" y="37799"/>
                  </a:cubicBezTo>
                  <a:lnTo>
                    <a:pt x="12155" y="37799"/>
                  </a:lnTo>
                  <a:moveTo>
                    <a:pt x="31848" y="57456"/>
                  </a:moveTo>
                  <a:lnTo>
                    <a:pt x="31848" y="63479"/>
                  </a:lnTo>
                  <a:moveTo>
                    <a:pt x="22759" y="57456"/>
                  </a:moveTo>
                  <a:lnTo>
                    <a:pt x="22759" y="63479"/>
                  </a:lnTo>
                  <a:moveTo>
                    <a:pt x="54570" y="63479"/>
                  </a:moveTo>
                  <a:cubicBezTo>
                    <a:pt x="54570" y="58466"/>
                    <a:pt x="50530" y="54426"/>
                    <a:pt x="45481" y="54426"/>
                  </a:cubicBezTo>
                  <a:lnTo>
                    <a:pt x="40756" y="54426"/>
                  </a:lnTo>
                  <a:cubicBezTo>
                    <a:pt x="38304" y="54426"/>
                    <a:pt x="36356" y="52478"/>
                    <a:pt x="36356" y="50062"/>
                  </a:cubicBezTo>
                  <a:lnTo>
                    <a:pt x="36356" y="46852"/>
                  </a:lnTo>
                  <a:moveTo>
                    <a:pt x="18214" y="46888"/>
                  </a:moveTo>
                  <a:lnTo>
                    <a:pt x="18214" y="50098"/>
                  </a:lnTo>
                  <a:cubicBezTo>
                    <a:pt x="18214" y="52478"/>
                    <a:pt x="16267" y="54462"/>
                    <a:pt x="13814" y="54462"/>
                  </a:cubicBezTo>
                  <a:lnTo>
                    <a:pt x="9089" y="54462"/>
                  </a:lnTo>
                  <a:cubicBezTo>
                    <a:pt x="4076" y="54462"/>
                    <a:pt x="0" y="58538"/>
                    <a:pt x="0" y="63515"/>
                  </a:cubicBezTo>
                  <a:moveTo>
                    <a:pt x="34264" y="39494"/>
                  </a:moveTo>
                  <a:cubicBezTo>
                    <a:pt x="32497" y="41406"/>
                    <a:pt x="29972" y="42560"/>
                    <a:pt x="27231" y="42560"/>
                  </a:cubicBezTo>
                  <a:cubicBezTo>
                    <a:pt x="24273" y="42560"/>
                    <a:pt x="21677" y="41262"/>
                    <a:pt x="19909" y="39170"/>
                  </a:cubicBezTo>
                  <a:moveTo>
                    <a:pt x="17024" y="53705"/>
                  </a:moveTo>
                  <a:cubicBezTo>
                    <a:pt x="19693" y="56049"/>
                    <a:pt x="23191" y="57492"/>
                    <a:pt x="27015" y="57492"/>
                  </a:cubicBezTo>
                  <a:cubicBezTo>
                    <a:pt x="30874" y="57492"/>
                    <a:pt x="34336" y="56085"/>
                    <a:pt x="37005" y="53741"/>
                  </a:cubicBezTo>
                  <a:moveTo>
                    <a:pt x="12155" y="34770"/>
                  </a:moveTo>
                  <a:lnTo>
                    <a:pt x="12155" y="34770"/>
                  </a:lnTo>
                  <a:cubicBezTo>
                    <a:pt x="12155" y="43101"/>
                    <a:pt x="18936" y="49882"/>
                    <a:pt x="27303" y="49882"/>
                  </a:cubicBezTo>
                  <a:lnTo>
                    <a:pt x="27303" y="49882"/>
                  </a:lnTo>
                  <a:cubicBezTo>
                    <a:pt x="35707" y="49882"/>
                    <a:pt x="42451" y="43101"/>
                    <a:pt x="42451" y="34770"/>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97"/>
            <p:cNvSpPr/>
            <p:nvPr/>
          </p:nvSpPr>
          <p:spPr>
            <a:xfrm>
              <a:off x="1304225" y="917075"/>
              <a:ext cx="1546400" cy="1565350"/>
            </a:xfrm>
            <a:custGeom>
              <a:avLst/>
              <a:gdLst/>
              <a:ahLst/>
              <a:cxnLst/>
              <a:rect l="l" t="t" r="r" b="b"/>
              <a:pathLst>
                <a:path w="61856" h="62614" fill="none" extrusionOk="0">
                  <a:moveTo>
                    <a:pt x="0" y="31307"/>
                  </a:moveTo>
                  <a:cubicBezTo>
                    <a:pt x="0" y="30585"/>
                    <a:pt x="36" y="29936"/>
                    <a:pt x="108" y="29179"/>
                  </a:cubicBezTo>
                  <a:moveTo>
                    <a:pt x="30946" y="1"/>
                  </a:moveTo>
                  <a:cubicBezTo>
                    <a:pt x="48005" y="1"/>
                    <a:pt x="61855" y="13995"/>
                    <a:pt x="61855" y="31307"/>
                  </a:cubicBezTo>
                  <a:cubicBezTo>
                    <a:pt x="61855" y="39025"/>
                    <a:pt x="59114" y="46094"/>
                    <a:pt x="54497" y="51577"/>
                  </a:cubicBezTo>
                  <a:lnTo>
                    <a:pt x="57599" y="61243"/>
                  </a:lnTo>
                  <a:lnTo>
                    <a:pt x="48582" y="56987"/>
                  </a:lnTo>
                  <a:cubicBezTo>
                    <a:pt x="43605" y="60521"/>
                    <a:pt x="37510" y="62613"/>
                    <a:pt x="30910" y="62613"/>
                  </a:cubicBezTo>
                  <a:cubicBezTo>
                    <a:pt x="13850" y="62613"/>
                    <a:pt x="0" y="48583"/>
                    <a:pt x="0" y="31271"/>
                  </a:cubicBezTo>
                  <a:moveTo>
                    <a:pt x="41153" y="31740"/>
                  </a:moveTo>
                  <a:lnTo>
                    <a:pt x="33723" y="36104"/>
                  </a:lnTo>
                  <a:lnTo>
                    <a:pt x="26293" y="40468"/>
                  </a:lnTo>
                  <a:lnTo>
                    <a:pt x="26293" y="31776"/>
                  </a:lnTo>
                  <a:lnTo>
                    <a:pt x="26293" y="23047"/>
                  </a:lnTo>
                  <a:lnTo>
                    <a:pt x="33723" y="27448"/>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97"/>
            <p:cNvSpPr/>
            <p:nvPr/>
          </p:nvSpPr>
          <p:spPr>
            <a:xfrm>
              <a:off x="1297900" y="908950"/>
              <a:ext cx="658250" cy="691625"/>
            </a:xfrm>
            <a:custGeom>
              <a:avLst/>
              <a:gdLst/>
              <a:ahLst/>
              <a:cxnLst/>
              <a:rect l="l" t="t" r="r" b="b"/>
              <a:pathLst>
                <a:path w="26330" h="27665" extrusionOk="0">
                  <a:moveTo>
                    <a:pt x="26077" y="1"/>
                  </a:moveTo>
                  <a:cubicBezTo>
                    <a:pt x="25536" y="73"/>
                    <a:pt x="24995" y="181"/>
                    <a:pt x="24454" y="326"/>
                  </a:cubicBezTo>
                  <a:lnTo>
                    <a:pt x="24743" y="1624"/>
                  </a:lnTo>
                  <a:cubicBezTo>
                    <a:pt x="25212" y="1516"/>
                    <a:pt x="25789" y="1408"/>
                    <a:pt x="26330" y="1299"/>
                  </a:cubicBezTo>
                  <a:lnTo>
                    <a:pt x="26077" y="1"/>
                  </a:lnTo>
                  <a:close/>
                  <a:moveTo>
                    <a:pt x="22867" y="722"/>
                  </a:moveTo>
                  <a:cubicBezTo>
                    <a:pt x="22326" y="867"/>
                    <a:pt x="21785" y="1047"/>
                    <a:pt x="21316" y="1227"/>
                  </a:cubicBezTo>
                  <a:lnTo>
                    <a:pt x="21713" y="2490"/>
                  </a:lnTo>
                  <a:cubicBezTo>
                    <a:pt x="22218" y="2273"/>
                    <a:pt x="22723" y="2165"/>
                    <a:pt x="23228" y="1985"/>
                  </a:cubicBezTo>
                  <a:lnTo>
                    <a:pt x="22867" y="722"/>
                  </a:lnTo>
                  <a:close/>
                  <a:moveTo>
                    <a:pt x="19729" y="1804"/>
                  </a:moveTo>
                  <a:cubicBezTo>
                    <a:pt x="19224" y="1985"/>
                    <a:pt x="18719" y="2201"/>
                    <a:pt x="18251" y="2417"/>
                  </a:cubicBezTo>
                  <a:lnTo>
                    <a:pt x="18792" y="3644"/>
                  </a:lnTo>
                  <a:cubicBezTo>
                    <a:pt x="19297" y="3427"/>
                    <a:pt x="19765" y="3247"/>
                    <a:pt x="20234" y="2995"/>
                  </a:cubicBezTo>
                  <a:lnTo>
                    <a:pt x="19729" y="1804"/>
                  </a:lnTo>
                  <a:close/>
                  <a:moveTo>
                    <a:pt x="16772" y="3139"/>
                  </a:moveTo>
                  <a:cubicBezTo>
                    <a:pt x="16267" y="3427"/>
                    <a:pt x="15762" y="3680"/>
                    <a:pt x="15329" y="3968"/>
                  </a:cubicBezTo>
                  <a:lnTo>
                    <a:pt x="15978" y="5086"/>
                  </a:lnTo>
                  <a:cubicBezTo>
                    <a:pt x="16447" y="4870"/>
                    <a:pt x="16952" y="4581"/>
                    <a:pt x="17385" y="4329"/>
                  </a:cubicBezTo>
                  <a:lnTo>
                    <a:pt x="16772" y="3139"/>
                  </a:lnTo>
                  <a:close/>
                  <a:moveTo>
                    <a:pt x="13959" y="4870"/>
                  </a:moveTo>
                  <a:lnTo>
                    <a:pt x="12588" y="5808"/>
                  </a:lnTo>
                  <a:lnTo>
                    <a:pt x="13382" y="6854"/>
                  </a:lnTo>
                  <a:cubicBezTo>
                    <a:pt x="13814" y="6529"/>
                    <a:pt x="14247" y="6204"/>
                    <a:pt x="14680" y="5952"/>
                  </a:cubicBezTo>
                  <a:lnTo>
                    <a:pt x="13959" y="4870"/>
                  </a:lnTo>
                  <a:close/>
                  <a:moveTo>
                    <a:pt x="11290" y="6782"/>
                  </a:moveTo>
                  <a:lnTo>
                    <a:pt x="10099" y="7900"/>
                  </a:lnTo>
                  <a:lnTo>
                    <a:pt x="11001" y="8873"/>
                  </a:lnTo>
                  <a:cubicBezTo>
                    <a:pt x="11362" y="8513"/>
                    <a:pt x="11759" y="8152"/>
                    <a:pt x="12155" y="7828"/>
                  </a:cubicBezTo>
                  <a:lnTo>
                    <a:pt x="11290" y="6782"/>
                  </a:lnTo>
                  <a:close/>
                  <a:moveTo>
                    <a:pt x="8909" y="9018"/>
                  </a:moveTo>
                  <a:cubicBezTo>
                    <a:pt x="8512" y="9414"/>
                    <a:pt x="8152" y="9811"/>
                    <a:pt x="7791" y="10208"/>
                  </a:cubicBezTo>
                  <a:lnTo>
                    <a:pt x="8765" y="11074"/>
                  </a:lnTo>
                  <a:cubicBezTo>
                    <a:pt x="9090" y="10713"/>
                    <a:pt x="9450" y="10316"/>
                    <a:pt x="9847" y="9955"/>
                  </a:cubicBezTo>
                  <a:lnTo>
                    <a:pt x="8909" y="9018"/>
                  </a:lnTo>
                  <a:close/>
                  <a:moveTo>
                    <a:pt x="6709" y="11470"/>
                  </a:moveTo>
                  <a:cubicBezTo>
                    <a:pt x="6348" y="11903"/>
                    <a:pt x="6024" y="12336"/>
                    <a:pt x="5699" y="12805"/>
                  </a:cubicBezTo>
                  <a:lnTo>
                    <a:pt x="6781" y="13562"/>
                  </a:lnTo>
                  <a:cubicBezTo>
                    <a:pt x="7106" y="13129"/>
                    <a:pt x="7430" y="12697"/>
                    <a:pt x="7755" y="12300"/>
                  </a:cubicBezTo>
                  <a:lnTo>
                    <a:pt x="6709" y="11470"/>
                  </a:lnTo>
                  <a:close/>
                  <a:moveTo>
                    <a:pt x="4798" y="14139"/>
                  </a:moveTo>
                  <a:cubicBezTo>
                    <a:pt x="4509" y="14608"/>
                    <a:pt x="4221" y="15113"/>
                    <a:pt x="3968" y="15546"/>
                  </a:cubicBezTo>
                  <a:lnTo>
                    <a:pt x="5086" y="16195"/>
                  </a:lnTo>
                  <a:cubicBezTo>
                    <a:pt x="5339" y="15762"/>
                    <a:pt x="5627" y="15293"/>
                    <a:pt x="5916" y="14861"/>
                  </a:cubicBezTo>
                  <a:lnTo>
                    <a:pt x="4798" y="14139"/>
                  </a:lnTo>
                  <a:close/>
                  <a:moveTo>
                    <a:pt x="3138" y="16989"/>
                  </a:moveTo>
                  <a:cubicBezTo>
                    <a:pt x="2886" y="17493"/>
                    <a:pt x="2634" y="17998"/>
                    <a:pt x="2417" y="18467"/>
                  </a:cubicBezTo>
                  <a:lnTo>
                    <a:pt x="3643" y="19008"/>
                  </a:lnTo>
                  <a:cubicBezTo>
                    <a:pt x="3860" y="18539"/>
                    <a:pt x="4076" y="18071"/>
                    <a:pt x="4329" y="17566"/>
                  </a:cubicBezTo>
                  <a:lnTo>
                    <a:pt x="3138" y="16989"/>
                  </a:lnTo>
                  <a:close/>
                  <a:moveTo>
                    <a:pt x="1804" y="20018"/>
                  </a:moveTo>
                  <a:cubicBezTo>
                    <a:pt x="1624" y="20523"/>
                    <a:pt x="1407" y="20992"/>
                    <a:pt x="1263" y="21533"/>
                  </a:cubicBezTo>
                  <a:lnTo>
                    <a:pt x="2525" y="21966"/>
                  </a:lnTo>
                  <a:cubicBezTo>
                    <a:pt x="2706" y="21461"/>
                    <a:pt x="2886" y="20956"/>
                    <a:pt x="2994" y="20451"/>
                  </a:cubicBezTo>
                  <a:lnTo>
                    <a:pt x="1804" y="20018"/>
                  </a:lnTo>
                  <a:close/>
                  <a:moveTo>
                    <a:pt x="794" y="22976"/>
                  </a:moveTo>
                  <a:cubicBezTo>
                    <a:pt x="614" y="23481"/>
                    <a:pt x="542" y="24022"/>
                    <a:pt x="397" y="24563"/>
                  </a:cubicBezTo>
                  <a:lnTo>
                    <a:pt x="1696" y="24851"/>
                  </a:lnTo>
                  <a:cubicBezTo>
                    <a:pt x="1840" y="24310"/>
                    <a:pt x="1984" y="23805"/>
                    <a:pt x="2056" y="23336"/>
                  </a:cubicBezTo>
                  <a:lnTo>
                    <a:pt x="794" y="22976"/>
                  </a:lnTo>
                  <a:close/>
                  <a:moveTo>
                    <a:pt x="217" y="25933"/>
                  </a:moveTo>
                  <a:cubicBezTo>
                    <a:pt x="109" y="26474"/>
                    <a:pt x="37" y="27015"/>
                    <a:pt x="1" y="27556"/>
                  </a:cubicBezTo>
                  <a:lnTo>
                    <a:pt x="1299" y="27664"/>
                  </a:lnTo>
                  <a:cubicBezTo>
                    <a:pt x="1335" y="27196"/>
                    <a:pt x="1443" y="26655"/>
                    <a:pt x="1515" y="26150"/>
                  </a:cubicBezTo>
                  <a:lnTo>
                    <a:pt x="217" y="25933"/>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97"/>
            <p:cNvSpPr/>
            <p:nvPr/>
          </p:nvSpPr>
          <p:spPr>
            <a:xfrm>
              <a:off x="1991300" y="895425"/>
              <a:ext cx="55925" cy="37900"/>
            </a:xfrm>
            <a:custGeom>
              <a:avLst/>
              <a:gdLst/>
              <a:ahLst/>
              <a:cxnLst/>
              <a:rect l="l" t="t" r="r" b="b"/>
              <a:pathLst>
                <a:path w="2237" h="1516" extrusionOk="0">
                  <a:moveTo>
                    <a:pt x="2128" y="1"/>
                  </a:moveTo>
                  <a:cubicBezTo>
                    <a:pt x="1407" y="37"/>
                    <a:pt x="686" y="145"/>
                    <a:pt x="0" y="217"/>
                  </a:cubicBezTo>
                  <a:lnTo>
                    <a:pt x="217" y="1516"/>
                  </a:lnTo>
                  <a:cubicBezTo>
                    <a:pt x="866" y="1444"/>
                    <a:pt x="1551" y="1408"/>
                    <a:pt x="2236" y="1299"/>
                  </a:cubicBezTo>
                  <a:lnTo>
                    <a:pt x="2128" y="1"/>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1" name="Google Shape;1411;p97"/>
          <p:cNvSpPr txBox="1">
            <a:spLocks noGrp="1"/>
          </p:cNvSpPr>
          <p:nvPr>
            <p:ph type="subTitle" idx="1"/>
          </p:nvPr>
        </p:nvSpPr>
        <p:spPr>
          <a:xfrm>
            <a:off x="3390900" y="1590675"/>
            <a:ext cx="4676700" cy="466800"/>
          </a:xfrm>
          <a:prstGeom prst="rect">
            <a:avLst/>
          </a:prstGeom>
        </p:spPr>
        <p:txBody>
          <a:bodyPr spcFirstLastPara="1" wrap="square" lIns="0" tIns="0" rIns="0" bIns="0" anchor="t" anchorCtr="0">
            <a:noAutofit/>
          </a:bodyPr>
          <a:lstStyle>
            <a:lvl1pPr lvl="0" rtl="0">
              <a:spcBef>
                <a:spcPts val="0"/>
              </a:spcBef>
              <a:spcAft>
                <a:spcPts val="0"/>
              </a:spcAft>
              <a:buNone/>
              <a:defRPr>
                <a:solidFill>
                  <a:schemeClr val="accent4"/>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1412" name="Google Shape;1412;p97"/>
          <p:cNvSpPr txBox="1">
            <a:spLocks noGrp="1"/>
          </p:cNvSpPr>
          <p:nvPr>
            <p:ph type="title"/>
          </p:nvPr>
        </p:nvSpPr>
        <p:spPr>
          <a:xfrm>
            <a:off x="3419475" y="2085975"/>
            <a:ext cx="4648200" cy="19239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1413" name="Google Shape;1413;p97"/>
          <p:cNvSpPr/>
          <p:nvPr/>
        </p:nvSpPr>
        <p:spPr>
          <a:xfrm>
            <a:off x="7083811" y="-60272"/>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Question–Green">
  <p:cSld name="CUSTOM_3_1">
    <p:spTree>
      <p:nvGrpSpPr>
        <p:cNvPr id="1" name="Shape 1414"/>
        <p:cNvGrpSpPr/>
        <p:nvPr/>
      </p:nvGrpSpPr>
      <p:grpSpPr>
        <a:xfrm>
          <a:off x="0" y="0"/>
          <a:ext cx="0" cy="0"/>
          <a:chOff x="0" y="0"/>
          <a:chExt cx="0" cy="0"/>
        </a:xfrm>
      </p:grpSpPr>
      <p:grpSp>
        <p:nvGrpSpPr>
          <p:cNvPr id="1415" name="Google Shape;1415;p98"/>
          <p:cNvGrpSpPr/>
          <p:nvPr/>
        </p:nvGrpSpPr>
        <p:grpSpPr>
          <a:xfrm>
            <a:off x="943028" y="1535321"/>
            <a:ext cx="2171302" cy="2072871"/>
            <a:chOff x="1297900" y="386000"/>
            <a:chExt cx="5071950" cy="4842025"/>
          </a:xfrm>
        </p:grpSpPr>
        <p:sp>
          <p:nvSpPr>
            <p:cNvPr id="1416" name="Google Shape;1416;p98"/>
            <p:cNvSpPr/>
            <p:nvPr/>
          </p:nvSpPr>
          <p:spPr>
            <a:xfrm>
              <a:off x="1527825" y="386000"/>
              <a:ext cx="4842025" cy="4842025"/>
            </a:xfrm>
            <a:custGeom>
              <a:avLst/>
              <a:gdLst/>
              <a:ahLst/>
              <a:cxnLst/>
              <a:rect l="l" t="t" r="r" b="b"/>
              <a:pathLst>
                <a:path w="193681" h="193681" extrusionOk="0">
                  <a:moveTo>
                    <a:pt x="96841" y="0"/>
                  </a:moveTo>
                  <a:cubicBezTo>
                    <a:pt x="43353" y="0"/>
                    <a:pt x="1" y="43353"/>
                    <a:pt x="1" y="96840"/>
                  </a:cubicBezTo>
                  <a:cubicBezTo>
                    <a:pt x="1" y="150292"/>
                    <a:pt x="43353" y="193680"/>
                    <a:pt x="96841" y="193680"/>
                  </a:cubicBezTo>
                  <a:cubicBezTo>
                    <a:pt x="150292" y="193680"/>
                    <a:pt x="193681" y="150292"/>
                    <a:pt x="193681" y="96840"/>
                  </a:cubicBezTo>
                  <a:cubicBezTo>
                    <a:pt x="193681" y="43317"/>
                    <a:pt x="150292" y="0"/>
                    <a:pt x="96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98"/>
            <p:cNvSpPr/>
            <p:nvPr/>
          </p:nvSpPr>
          <p:spPr>
            <a:xfrm>
              <a:off x="2048100" y="1597850"/>
              <a:ext cx="3300150" cy="2844800"/>
            </a:xfrm>
            <a:custGeom>
              <a:avLst/>
              <a:gdLst/>
              <a:ahLst/>
              <a:cxnLst/>
              <a:rect l="l" t="t" r="r" b="b"/>
              <a:pathLst>
                <a:path w="132006" h="113792" fill="none" extrusionOk="0">
                  <a:moveTo>
                    <a:pt x="131970" y="16519"/>
                  </a:moveTo>
                  <a:lnTo>
                    <a:pt x="131970" y="3607"/>
                  </a:lnTo>
                  <a:cubicBezTo>
                    <a:pt x="131970" y="1623"/>
                    <a:pt x="130347" y="0"/>
                    <a:pt x="128363" y="0"/>
                  </a:cubicBezTo>
                  <a:lnTo>
                    <a:pt x="39422" y="0"/>
                  </a:lnTo>
                  <a:moveTo>
                    <a:pt x="41586" y="113503"/>
                  </a:moveTo>
                  <a:lnTo>
                    <a:pt x="90385" y="113503"/>
                  </a:lnTo>
                  <a:moveTo>
                    <a:pt x="86634" y="113792"/>
                  </a:moveTo>
                  <a:cubicBezTo>
                    <a:pt x="85479" y="113287"/>
                    <a:pt x="84073" y="112602"/>
                    <a:pt x="83207" y="112169"/>
                  </a:cubicBezTo>
                  <a:cubicBezTo>
                    <a:pt x="81764" y="111339"/>
                    <a:pt x="81476" y="111267"/>
                    <a:pt x="80935" y="108490"/>
                  </a:cubicBezTo>
                  <a:cubicBezTo>
                    <a:pt x="80322" y="105497"/>
                    <a:pt x="80827" y="99473"/>
                    <a:pt x="80610" y="96696"/>
                  </a:cubicBezTo>
                  <a:moveTo>
                    <a:pt x="51324" y="96552"/>
                  </a:moveTo>
                  <a:cubicBezTo>
                    <a:pt x="51071" y="99293"/>
                    <a:pt x="51576" y="105497"/>
                    <a:pt x="50999" y="108490"/>
                  </a:cubicBezTo>
                  <a:cubicBezTo>
                    <a:pt x="50458" y="111267"/>
                    <a:pt x="50062" y="111339"/>
                    <a:pt x="48619" y="112169"/>
                  </a:cubicBezTo>
                  <a:cubicBezTo>
                    <a:pt x="47789" y="112602"/>
                    <a:pt x="46383" y="113251"/>
                    <a:pt x="45229" y="113720"/>
                  </a:cubicBezTo>
                  <a:moveTo>
                    <a:pt x="0" y="80827"/>
                  </a:moveTo>
                  <a:lnTo>
                    <a:pt x="0" y="91935"/>
                  </a:lnTo>
                  <a:cubicBezTo>
                    <a:pt x="0" y="94063"/>
                    <a:pt x="2164" y="96480"/>
                    <a:pt x="4329" y="96480"/>
                  </a:cubicBezTo>
                  <a:lnTo>
                    <a:pt x="128580" y="96480"/>
                  </a:lnTo>
                  <a:cubicBezTo>
                    <a:pt x="130708" y="96480"/>
                    <a:pt x="132006" y="94244"/>
                    <a:pt x="132006" y="92116"/>
                  </a:cubicBezTo>
                  <a:lnTo>
                    <a:pt x="132006" y="80827"/>
                  </a:lnTo>
                  <a:moveTo>
                    <a:pt x="0" y="42559"/>
                  </a:moveTo>
                  <a:lnTo>
                    <a:pt x="0" y="80863"/>
                  </a:lnTo>
                  <a:lnTo>
                    <a:pt x="131970" y="80863"/>
                  </a:lnTo>
                  <a:lnTo>
                    <a:pt x="131970" y="4970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98"/>
            <p:cNvSpPr/>
            <p:nvPr/>
          </p:nvSpPr>
          <p:spPr>
            <a:xfrm>
              <a:off x="4369025" y="2001800"/>
              <a:ext cx="1375975" cy="1100075"/>
            </a:xfrm>
            <a:custGeom>
              <a:avLst/>
              <a:gdLst/>
              <a:ahLst/>
              <a:cxnLst/>
              <a:rect l="l" t="t" r="r" b="b"/>
              <a:pathLst>
                <a:path w="55039" h="44003" fill="none" extrusionOk="0">
                  <a:moveTo>
                    <a:pt x="55038" y="0"/>
                  </a:moveTo>
                  <a:lnTo>
                    <a:pt x="0" y="0"/>
                  </a:lnTo>
                  <a:lnTo>
                    <a:pt x="0" y="33507"/>
                  </a:lnTo>
                  <a:lnTo>
                    <a:pt x="8728" y="33507"/>
                  </a:lnTo>
                  <a:lnTo>
                    <a:pt x="8728" y="44002"/>
                  </a:lnTo>
                  <a:lnTo>
                    <a:pt x="20162" y="33507"/>
                  </a:lnTo>
                  <a:lnTo>
                    <a:pt x="55038" y="33507"/>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98"/>
            <p:cNvSpPr/>
            <p:nvPr/>
          </p:nvSpPr>
          <p:spPr>
            <a:xfrm>
              <a:off x="4642225" y="2330900"/>
              <a:ext cx="825950" cy="211025"/>
            </a:xfrm>
            <a:custGeom>
              <a:avLst/>
              <a:gdLst/>
              <a:ahLst/>
              <a:cxnLst/>
              <a:rect l="l" t="t" r="r" b="b"/>
              <a:pathLst>
                <a:path w="33038" h="8441" fill="none" extrusionOk="0">
                  <a:moveTo>
                    <a:pt x="0" y="8441"/>
                  </a:moveTo>
                  <a:lnTo>
                    <a:pt x="33038" y="8441"/>
                  </a:lnTo>
                  <a:moveTo>
                    <a:pt x="0" y="1"/>
                  </a:moveTo>
                  <a:lnTo>
                    <a:pt x="33038" y="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98"/>
            <p:cNvSpPr/>
            <p:nvPr/>
          </p:nvSpPr>
          <p:spPr>
            <a:xfrm>
              <a:off x="1985875" y="774600"/>
              <a:ext cx="2925975" cy="4283900"/>
            </a:xfrm>
            <a:custGeom>
              <a:avLst/>
              <a:gdLst/>
              <a:ahLst/>
              <a:cxnLst/>
              <a:rect l="l" t="t" r="r" b="b"/>
              <a:pathLst>
                <a:path w="117039" h="171356" fill="none" extrusionOk="0">
                  <a:moveTo>
                    <a:pt x="10641" y="166631"/>
                  </a:moveTo>
                  <a:lnTo>
                    <a:pt x="10641" y="145351"/>
                  </a:lnTo>
                  <a:lnTo>
                    <a:pt x="26943" y="139436"/>
                  </a:lnTo>
                  <a:lnTo>
                    <a:pt x="26943" y="160680"/>
                  </a:lnTo>
                  <a:moveTo>
                    <a:pt x="26943" y="160608"/>
                  </a:moveTo>
                  <a:cubicBezTo>
                    <a:pt x="26943" y="163529"/>
                    <a:pt x="24526" y="165910"/>
                    <a:pt x="21605" y="165910"/>
                  </a:cubicBezTo>
                  <a:cubicBezTo>
                    <a:pt x="18684" y="165910"/>
                    <a:pt x="16303" y="163529"/>
                    <a:pt x="16303" y="160608"/>
                  </a:cubicBezTo>
                  <a:cubicBezTo>
                    <a:pt x="16303" y="157650"/>
                    <a:pt x="18684" y="155270"/>
                    <a:pt x="21605" y="155270"/>
                  </a:cubicBezTo>
                  <a:cubicBezTo>
                    <a:pt x="24526" y="155270"/>
                    <a:pt x="26943" y="157650"/>
                    <a:pt x="26943" y="160608"/>
                  </a:cubicBezTo>
                  <a:close/>
                  <a:moveTo>
                    <a:pt x="10641" y="166054"/>
                  </a:moveTo>
                  <a:cubicBezTo>
                    <a:pt x="10641" y="168975"/>
                    <a:pt x="8260" y="171356"/>
                    <a:pt x="5339" y="171356"/>
                  </a:cubicBezTo>
                  <a:cubicBezTo>
                    <a:pt x="2417" y="171356"/>
                    <a:pt x="1" y="168975"/>
                    <a:pt x="1" y="166054"/>
                  </a:cubicBezTo>
                  <a:cubicBezTo>
                    <a:pt x="1" y="163133"/>
                    <a:pt x="2417" y="160716"/>
                    <a:pt x="5339" y="160716"/>
                  </a:cubicBezTo>
                  <a:cubicBezTo>
                    <a:pt x="8260" y="160716"/>
                    <a:pt x="10641" y="163133"/>
                    <a:pt x="10641" y="166054"/>
                  </a:cubicBezTo>
                  <a:close/>
                  <a:moveTo>
                    <a:pt x="116245" y="20487"/>
                  </a:moveTo>
                  <a:lnTo>
                    <a:pt x="104307" y="10316"/>
                  </a:lnTo>
                  <a:moveTo>
                    <a:pt x="95362" y="10424"/>
                  </a:moveTo>
                  <a:lnTo>
                    <a:pt x="83496" y="20487"/>
                  </a:lnTo>
                  <a:moveTo>
                    <a:pt x="83496" y="1"/>
                  </a:moveTo>
                  <a:lnTo>
                    <a:pt x="99871" y="13923"/>
                  </a:lnTo>
                  <a:lnTo>
                    <a:pt x="116245" y="1"/>
                  </a:lnTo>
                  <a:moveTo>
                    <a:pt x="117038" y="21100"/>
                  </a:moveTo>
                  <a:lnTo>
                    <a:pt x="82739" y="21100"/>
                  </a:lnTo>
                  <a:lnTo>
                    <a:pt x="82739" y="181"/>
                  </a:lnTo>
                  <a:lnTo>
                    <a:pt x="117038" y="181"/>
                  </a:lnTo>
                  <a:lnTo>
                    <a:pt x="117038" y="21100"/>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98"/>
            <p:cNvSpPr/>
            <p:nvPr/>
          </p:nvSpPr>
          <p:spPr>
            <a:xfrm>
              <a:off x="2839775" y="1847600"/>
              <a:ext cx="1364250" cy="1587900"/>
            </a:xfrm>
            <a:custGeom>
              <a:avLst/>
              <a:gdLst/>
              <a:ahLst/>
              <a:cxnLst/>
              <a:rect l="l" t="t" r="r" b="b"/>
              <a:pathLst>
                <a:path w="54570" h="63516" fill="none" extrusionOk="0">
                  <a:moveTo>
                    <a:pt x="19945" y="9486"/>
                  </a:moveTo>
                  <a:cubicBezTo>
                    <a:pt x="19801" y="8873"/>
                    <a:pt x="19729" y="8260"/>
                    <a:pt x="19729" y="7575"/>
                  </a:cubicBezTo>
                  <a:cubicBezTo>
                    <a:pt x="19729" y="3391"/>
                    <a:pt x="23119" y="1"/>
                    <a:pt x="27303" y="1"/>
                  </a:cubicBezTo>
                  <a:cubicBezTo>
                    <a:pt x="31487" y="1"/>
                    <a:pt x="34877" y="3391"/>
                    <a:pt x="34877" y="7575"/>
                  </a:cubicBezTo>
                  <a:cubicBezTo>
                    <a:pt x="34877" y="8260"/>
                    <a:pt x="34805" y="8945"/>
                    <a:pt x="34625" y="9523"/>
                  </a:cubicBezTo>
                  <a:moveTo>
                    <a:pt x="12155" y="28710"/>
                  </a:moveTo>
                  <a:lnTo>
                    <a:pt x="12155" y="22687"/>
                  </a:lnTo>
                  <a:cubicBezTo>
                    <a:pt x="12155" y="14356"/>
                    <a:pt x="18936" y="7575"/>
                    <a:pt x="27303" y="7575"/>
                  </a:cubicBezTo>
                  <a:cubicBezTo>
                    <a:pt x="35707" y="7575"/>
                    <a:pt x="42451" y="14356"/>
                    <a:pt x="42451" y="22687"/>
                  </a:cubicBezTo>
                  <a:lnTo>
                    <a:pt x="42451" y="28710"/>
                  </a:lnTo>
                  <a:lnTo>
                    <a:pt x="30333" y="28710"/>
                  </a:lnTo>
                  <a:cubicBezTo>
                    <a:pt x="23624" y="28710"/>
                    <a:pt x="18214" y="23300"/>
                    <a:pt x="18214" y="16628"/>
                  </a:cubicBezTo>
                  <a:moveTo>
                    <a:pt x="42451" y="25717"/>
                  </a:moveTo>
                  <a:lnTo>
                    <a:pt x="45733" y="25717"/>
                  </a:lnTo>
                  <a:cubicBezTo>
                    <a:pt x="46455" y="25717"/>
                    <a:pt x="46996" y="26294"/>
                    <a:pt x="46996" y="26979"/>
                  </a:cubicBezTo>
                  <a:lnTo>
                    <a:pt x="46996" y="34986"/>
                  </a:lnTo>
                  <a:cubicBezTo>
                    <a:pt x="46996" y="36537"/>
                    <a:pt x="45733" y="37799"/>
                    <a:pt x="44146" y="37799"/>
                  </a:cubicBezTo>
                  <a:lnTo>
                    <a:pt x="42451" y="37799"/>
                  </a:lnTo>
                  <a:moveTo>
                    <a:pt x="12155" y="25717"/>
                  </a:moveTo>
                  <a:lnTo>
                    <a:pt x="8873" y="25717"/>
                  </a:lnTo>
                  <a:cubicBezTo>
                    <a:pt x="8151" y="25717"/>
                    <a:pt x="7610" y="26294"/>
                    <a:pt x="7610" y="26979"/>
                  </a:cubicBezTo>
                  <a:lnTo>
                    <a:pt x="7610" y="34986"/>
                  </a:lnTo>
                  <a:cubicBezTo>
                    <a:pt x="7610" y="36537"/>
                    <a:pt x="8873" y="37799"/>
                    <a:pt x="10460" y="37799"/>
                  </a:cubicBezTo>
                  <a:lnTo>
                    <a:pt x="12155" y="37799"/>
                  </a:lnTo>
                  <a:moveTo>
                    <a:pt x="31848" y="57456"/>
                  </a:moveTo>
                  <a:lnTo>
                    <a:pt x="31848" y="63479"/>
                  </a:lnTo>
                  <a:moveTo>
                    <a:pt x="22759" y="57456"/>
                  </a:moveTo>
                  <a:lnTo>
                    <a:pt x="22759" y="63479"/>
                  </a:lnTo>
                  <a:moveTo>
                    <a:pt x="54570" y="63479"/>
                  </a:moveTo>
                  <a:cubicBezTo>
                    <a:pt x="54570" y="58466"/>
                    <a:pt x="50530" y="54426"/>
                    <a:pt x="45481" y="54426"/>
                  </a:cubicBezTo>
                  <a:lnTo>
                    <a:pt x="40756" y="54426"/>
                  </a:lnTo>
                  <a:cubicBezTo>
                    <a:pt x="38304" y="54426"/>
                    <a:pt x="36356" y="52478"/>
                    <a:pt x="36356" y="50062"/>
                  </a:cubicBezTo>
                  <a:lnTo>
                    <a:pt x="36356" y="46852"/>
                  </a:lnTo>
                  <a:moveTo>
                    <a:pt x="18214" y="46888"/>
                  </a:moveTo>
                  <a:lnTo>
                    <a:pt x="18214" y="50098"/>
                  </a:lnTo>
                  <a:cubicBezTo>
                    <a:pt x="18214" y="52478"/>
                    <a:pt x="16267" y="54462"/>
                    <a:pt x="13814" y="54462"/>
                  </a:cubicBezTo>
                  <a:lnTo>
                    <a:pt x="9089" y="54462"/>
                  </a:lnTo>
                  <a:cubicBezTo>
                    <a:pt x="4076" y="54462"/>
                    <a:pt x="0" y="58538"/>
                    <a:pt x="0" y="63515"/>
                  </a:cubicBezTo>
                  <a:moveTo>
                    <a:pt x="34264" y="39494"/>
                  </a:moveTo>
                  <a:cubicBezTo>
                    <a:pt x="32497" y="41406"/>
                    <a:pt x="29972" y="42560"/>
                    <a:pt x="27231" y="42560"/>
                  </a:cubicBezTo>
                  <a:cubicBezTo>
                    <a:pt x="24273" y="42560"/>
                    <a:pt x="21677" y="41262"/>
                    <a:pt x="19909" y="39170"/>
                  </a:cubicBezTo>
                  <a:moveTo>
                    <a:pt x="17024" y="53705"/>
                  </a:moveTo>
                  <a:cubicBezTo>
                    <a:pt x="19693" y="56049"/>
                    <a:pt x="23191" y="57492"/>
                    <a:pt x="27015" y="57492"/>
                  </a:cubicBezTo>
                  <a:cubicBezTo>
                    <a:pt x="30874" y="57492"/>
                    <a:pt x="34336" y="56085"/>
                    <a:pt x="37005" y="53741"/>
                  </a:cubicBezTo>
                  <a:moveTo>
                    <a:pt x="12155" y="34770"/>
                  </a:moveTo>
                  <a:lnTo>
                    <a:pt x="12155" y="34770"/>
                  </a:lnTo>
                  <a:cubicBezTo>
                    <a:pt x="12155" y="43101"/>
                    <a:pt x="18936" y="49882"/>
                    <a:pt x="27303" y="49882"/>
                  </a:cubicBezTo>
                  <a:lnTo>
                    <a:pt x="27303" y="49882"/>
                  </a:lnTo>
                  <a:cubicBezTo>
                    <a:pt x="35707" y="49882"/>
                    <a:pt x="42451" y="43101"/>
                    <a:pt x="42451" y="34770"/>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98"/>
            <p:cNvSpPr/>
            <p:nvPr/>
          </p:nvSpPr>
          <p:spPr>
            <a:xfrm>
              <a:off x="1304225" y="917075"/>
              <a:ext cx="1546400" cy="1565350"/>
            </a:xfrm>
            <a:custGeom>
              <a:avLst/>
              <a:gdLst/>
              <a:ahLst/>
              <a:cxnLst/>
              <a:rect l="l" t="t" r="r" b="b"/>
              <a:pathLst>
                <a:path w="61856" h="62614" fill="none" extrusionOk="0">
                  <a:moveTo>
                    <a:pt x="0" y="31307"/>
                  </a:moveTo>
                  <a:cubicBezTo>
                    <a:pt x="0" y="30585"/>
                    <a:pt x="36" y="29936"/>
                    <a:pt x="108" y="29179"/>
                  </a:cubicBezTo>
                  <a:moveTo>
                    <a:pt x="30946" y="1"/>
                  </a:moveTo>
                  <a:cubicBezTo>
                    <a:pt x="48005" y="1"/>
                    <a:pt x="61855" y="13995"/>
                    <a:pt x="61855" y="31307"/>
                  </a:cubicBezTo>
                  <a:cubicBezTo>
                    <a:pt x="61855" y="39025"/>
                    <a:pt x="59114" y="46094"/>
                    <a:pt x="54497" y="51577"/>
                  </a:cubicBezTo>
                  <a:lnTo>
                    <a:pt x="57599" y="61243"/>
                  </a:lnTo>
                  <a:lnTo>
                    <a:pt x="48582" y="56987"/>
                  </a:lnTo>
                  <a:cubicBezTo>
                    <a:pt x="43605" y="60521"/>
                    <a:pt x="37510" y="62613"/>
                    <a:pt x="30910" y="62613"/>
                  </a:cubicBezTo>
                  <a:cubicBezTo>
                    <a:pt x="13850" y="62613"/>
                    <a:pt x="0" y="48583"/>
                    <a:pt x="0" y="31271"/>
                  </a:cubicBezTo>
                  <a:moveTo>
                    <a:pt x="41153" y="31740"/>
                  </a:moveTo>
                  <a:lnTo>
                    <a:pt x="33723" y="36104"/>
                  </a:lnTo>
                  <a:lnTo>
                    <a:pt x="26293" y="40468"/>
                  </a:lnTo>
                  <a:lnTo>
                    <a:pt x="26293" y="31776"/>
                  </a:lnTo>
                  <a:lnTo>
                    <a:pt x="26293" y="23047"/>
                  </a:lnTo>
                  <a:lnTo>
                    <a:pt x="33723" y="27448"/>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98"/>
            <p:cNvSpPr/>
            <p:nvPr/>
          </p:nvSpPr>
          <p:spPr>
            <a:xfrm>
              <a:off x="1297900" y="908950"/>
              <a:ext cx="658250" cy="691625"/>
            </a:xfrm>
            <a:custGeom>
              <a:avLst/>
              <a:gdLst/>
              <a:ahLst/>
              <a:cxnLst/>
              <a:rect l="l" t="t" r="r" b="b"/>
              <a:pathLst>
                <a:path w="26330" h="27665" extrusionOk="0">
                  <a:moveTo>
                    <a:pt x="26077" y="1"/>
                  </a:moveTo>
                  <a:cubicBezTo>
                    <a:pt x="25536" y="73"/>
                    <a:pt x="24995" y="181"/>
                    <a:pt x="24454" y="326"/>
                  </a:cubicBezTo>
                  <a:lnTo>
                    <a:pt x="24743" y="1624"/>
                  </a:lnTo>
                  <a:cubicBezTo>
                    <a:pt x="25212" y="1516"/>
                    <a:pt x="25789" y="1408"/>
                    <a:pt x="26330" y="1299"/>
                  </a:cubicBezTo>
                  <a:lnTo>
                    <a:pt x="26077" y="1"/>
                  </a:lnTo>
                  <a:close/>
                  <a:moveTo>
                    <a:pt x="22867" y="722"/>
                  </a:moveTo>
                  <a:cubicBezTo>
                    <a:pt x="22326" y="867"/>
                    <a:pt x="21785" y="1047"/>
                    <a:pt x="21316" y="1227"/>
                  </a:cubicBezTo>
                  <a:lnTo>
                    <a:pt x="21713" y="2490"/>
                  </a:lnTo>
                  <a:cubicBezTo>
                    <a:pt x="22218" y="2273"/>
                    <a:pt x="22723" y="2165"/>
                    <a:pt x="23228" y="1985"/>
                  </a:cubicBezTo>
                  <a:lnTo>
                    <a:pt x="22867" y="722"/>
                  </a:lnTo>
                  <a:close/>
                  <a:moveTo>
                    <a:pt x="19729" y="1804"/>
                  </a:moveTo>
                  <a:cubicBezTo>
                    <a:pt x="19224" y="1985"/>
                    <a:pt x="18719" y="2201"/>
                    <a:pt x="18251" y="2417"/>
                  </a:cubicBezTo>
                  <a:lnTo>
                    <a:pt x="18792" y="3644"/>
                  </a:lnTo>
                  <a:cubicBezTo>
                    <a:pt x="19297" y="3427"/>
                    <a:pt x="19765" y="3247"/>
                    <a:pt x="20234" y="2995"/>
                  </a:cubicBezTo>
                  <a:lnTo>
                    <a:pt x="19729" y="1804"/>
                  </a:lnTo>
                  <a:close/>
                  <a:moveTo>
                    <a:pt x="16772" y="3139"/>
                  </a:moveTo>
                  <a:cubicBezTo>
                    <a:pt x="16267" y="3427"/>
                    <a:pt x="15762" y="3680"/>
                    <a:pt x="15329" y="3968"/>
                  </a:cubicBezTo>
                  <a:lnTo>
                    <a:pt x="15978" y="5086"/>
                  </a:lnTo>
                  <a:cubicBezTo>
                    <a:pt x="16447" y="4870"/>
                    <a:pt x="16952" y="4581"/>
                    <a:pt x="17385" y="4329"/>
                  </a:cubicBezTo>
                  <a:lnTo>
                    <a:pt x="16772" y="3139"/>
                  </a:lnTo>
                  <a:close/>
                  <a:moveTo>
                    <a:pt x="13959" y="4870"/>
                  </a:moveTo>
                  <a:lnTo>
                    <a:pt x="12588" y="5808"/>
                  </a:lnTo>
                  <a:lnTo>
                    <a:pt x="13382" y="6854"/>
                  </a:lnTo>
                  <a:cubicBezTo>
                    <a:pt x="13814" y="6529"/>
                    <a:pt x="14247" y="6204"/>
                    <a:pt x="14680" y="5952"/>
                  </a:cubicBezTo>
                  <a:lnTo>
                    <a:pt x="13959" y="4870"/>
                  </a:lnTo>
                  <a:close/>
                  <a:moveTo>
                    <a:pt x="11290" y="6782"/>
                  </a:moveTo>
                  <a:lnTo>
                    <a:pt x="10099" y="7900"/>
                  </a:lnTo>
                  <a:lnTo>
                    <a:pt x="11001" y="8873"/>
                  </a:lnTo>
                  <a:cubicBezTo>
                    <a:pt x="11362" y="8513"/>
                    <a:pt x="11759" y="8152"/>
                    <a:pt x="12155" y="7828"/>
                  </a:cubicBezTo>
                  <a:lnTo>
                    <a:pt x="11290" y="6782"/>
                  </a:lnTo>
                  <a:close/>
                  <a:moveTo>
                    <a:pt x="8909" y="9018"/>
                  </a:moveTo>
                  <a:cubicBezTo>
                    <a:pt x="8512" y="9414"/>
                    <a:pt x="8152" y="9811"/>
                    <a:pt x="7791" y="10208"/>
                  </a:cubicBezTo>
                  <a:lnTo>
                    <a:pt x="8765" y="11074"/>
                  </a:lnTo>
                  <a:cubicBezTo>
                    <a:pt x="9090" y="10713"/>
                    <a:pt x="9450" y="10316"/>
                    <a:pt x="9847" y="9955"/>
                  </a:cubicBezTo>
                  <a:lnTo>
                    <a:pt x="8909" y="9018"/>
                  </a:lnTo>
                  <a:close/>
                  <a:moveTo>
                    <a:pt x="6709" y="11470"/>
                  </a:moveTo>
                  <a:cubicBezTo>
                    <a:pt x="6348" y="11903"/>
                    <a:pt x="6024" y="12336"/>
                    <a:pt x="5699" y="12805"/>
                  </a:cubicBezTo>
                  <a:lnTo>
                    <a:pt x="6781" y="13562"/>
                  </a:lnTo>
                  <a:cubicBezTo>
                    <a:pt x="7106" y="13129"/>
                    <a:pt x="7430" y="12697"/>
                    <a:pt x="7755" y="12300"/>
                  </a:cubicBezTo>
                  <a:lnTo>
                    <a:pt x="6709" y="11470"/>
                  </a:lnTo>
                  <a:close/>
                  <a:moveTo>
                    <a:pt x="4798" y="14139"/>
                  </a:moveTo>
                  <a:cubicBezTo>
                    <a:pt x="4509" y="14608"/>
                    <a:pt x="4221" y="15113"/>
                    <a:pt x="3968" y="15546"/>
                  </a:cubicBezTo>
                  <a:lnTo>
                    <a:pt x="5086" y="16195"/>
                  </a:lnTo>
                  <a:cubicBezTo>
                    <a:pt x="5339" y="15762"/>
                    <a:pt x="5627" y="15293"/>
                    <a:pt x="5916" y="14861"/>
                  </a:cubicBezTo>
                  <a:lnTo>
                    <a:pt x="4798" y="14139"/>
                  </a:lnTo>
                  <a:close/>
                  <a:moveTo>
                    <a:pt x="3138" y="16989"/>
                  </a:moveTo>
                  <a:cubicBezTo>
                    <a:pt x="2886" y="17493"/>
                    <a:pt x="2634" y="17998"/>
                    <a:pt x="2417" y="18467"/>
                  </a:cubicBezTo>
                  <a:lnTo>
                    <a:pt x="3643" y="19008"/>
                  </a:lnTo>
                  <a:cubicBezTo>
                    <a:pt x="3860" y="18539"/>
                    <a:pt x="4076" y="18071"/>
                    <a:pt x="4329" y="17566"/>
                  </a:cubicBezTo>
                  <a:lnTo>
                    <a:pt x="3138" y="16989"/>
                  </a:lnTo>
                  <a:close/>
                  <a:moveTo>
                    <a:pt x="1804" y="20018"/>
                  </a:moveTo>
                  <a:cubicBezTo>
                    <a:pt x="1624" y="20523"/>
                    <a:pt x="1407" y="20992"/>
                    <a:pt x="1263" y="21533"/>
                  </a:cubicBezTo>
                  <a:lnTo>
                    <a:pt x="2525" y="21966"/>
                  </a:lnTo>
                  <a:cubicBezTo>
                    <a:pt x="2706" y="21461"/>
                    <a:pt x="2886" y="20956"/>
                    <a:pt x="2994" y="20451"/>
                  </a:cubicBezTo>
                  <a:lnTo>
                    <a:pt x="1804" y="20018"/>
                  </a:lnTo>
                  <a:close/>
                  <a:moveTo>
                    <a:pt x="794" y="22976"/>
                  </a:moveTo>
                  <a:cubicBezTo>
                    <a:pt x="614" y="23481"/>
                    <a:pt x="542" y="24022"/>
                    <a:pt x="397" y="24563"/>
                  </a:cubicBezTo>
                  <a:lnTo>
                    <a:pt x="1696" y="24851"/>
                  </a:lnTo>
                  <a:cubicBezTo>
                    <a:pt x="1840" y="24310"/>
                    <a:pt x="1984" y="23805"/>
                    <a:pt x="2056" y="23336"/>
                  </a:cubicBezTo>
                  <a:lnTo>
                    <a:pt x="794" y="22976"/>
                  </a:lnTo>
                  <a:close/>
                  <a:moveTo>
                    <a:pt x="217" y="25933"/>
                  </a:moveTo>
                  <a:cubicBezTo>
                    <a:pt x="109" y="26474"/>
                    <a:pt x="37" y="27015"/>
                    <a:pt x="1" y="27556"/>
                  </a:cubicBezTo>
                  <a:lnTo>
                    <a:pt x="1299" y="27664"/>
                  </a:lnTo>
                  <a:cubicBezTo>
                    <a:pt x="1335" y="27196"/>
                    <a:pt x="1443" y="26655"/>
                    <a:pt x="1515" y="26150"/>
                  </a:cubicBezTo>
                  <a:lnTo>
                    <a:pt x="217" y="25933"/>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98"/>
            <p:cNvSpPr/>
            <p:nvPr/>
          </p:nvSpPr>
          <p:spPr>
            <a:xfrm>
              <a:off x="1991300" y="895425"/>
              <a:ext cx="55925" cy="37900"/>
            </a:xfrm>
            <a:custGeom>
              <a:avLst/>
              <a:gdLst/>
              <a:ahLst/>
              <a:cxnLst/>
              <a:rect l="l" t="t" r="r" b="b"/>
              <a:pathLst>
                <a:path w="2237" h="1516" extrusionOk="0">
                  <a:moveTo>
                    <a:pt x="2128" y="1"/>
                  </a:moveTo>
                  <a:cubicBezTo>
                    <a:pt x="1407" y="37"/>
                    <a:pt x="686" y="145"/>
                    <a:pt x="0" y="217"/>
                  </a:cubicBezTo>
                  <a:lnTo>
                    <a:pt x="217" y="1516"/>
                  </a:lnTo>
                  <a:cubicBezTo>
                    <a:pt x="866" y="1444"/>
                    <a:pt x="1551" y="1408"/>
                    <a:pt x="2236" y="1299"/>
                  </a:cubicBezTo>
                  <a:lnTo>
                    <a:pt x="2128" y="1"/>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5" name="Google Shape;1425;p98"/>
          <p:cNvSpPr txBox="1">
            <a:spLocks noGrp="1"/>
          </p:cNvSpPr>
          <p:nvPr>
            <p:ph type="subTitle" idx="1"/>
          </p:nvPr>
        </p:nvSpPr>
        <p:spPr>
          <a:xfrm>
            <a:off x="3390900" y="1590675"/>
            <a:ext cx="4676700" cy="466800"/>
          </a:xfrm>
          <a:prstGeom prst="rect">
            <a:avLst/>
          </a:prstGeom>
        </p:spPr>
        <p:txBody>
          <a:bodyPr spcFirstLastPara="1" wrap="square" lIns="0" tIns="0" rIns="0" bIns="0" anchor="t" anchorCtr="0">
            <a:noAutofit/>
          </a:bodyPr>
          <a:lstStyle>
            <a:lvl1pPr lvl="0" rtl="0">
              <a:spcBef>
                <a:spcPts val="0"/>
              </a:spcBef>
              <a:spcAft>
                <a:spcPts val="0"/>
              </a:spcAft>
              <a:buNone/>
              <a:defRPr>
                <a:solidFill>
                  <a:schemeClr val="accent3"/>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1426" name="Google Shape;1426;p98"/>
          <p:cNvSpPr txBox="1">
            <a:spLocks noGrp="1"/>
          </p:cNvSpPr>
          <p:nvPr>
            <p:ph type="title"/>
          </p:nvPr>
        </p:nvSpPr>
        <p:spPr>
          <a:xfrm>
            <a:off x="3419475" y="2085975"/>
            <a:ext cx="4648200" cy="19239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1427" name="Google Shape;1427;p98"/>
          <p:cNvSpPr/>
          <p:nvPr/>
        </p:nvSpPr>
        <p:spPr>
          <a:xfrm>
            <a:off x="7083811" y="-60272"/>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Question–Light Blue">
  <p:cSld name="CUSTOM_3_1_1">
    <p:spTree>
      <p:nvGrpSpPr>
        <p:cNvPr id="1" name="Shape 1428"/>
        <p:cNvGrpSpPr/>
        <p:nvPr/>
      </p:nvGrpSpPr>
      <p:grpSpPr>
        <a:xfrm>
          <a:off x="0" y="0"/>
          <a:ext cx="0" cy="0"/>
          <a:chOff x="0" y="0"/>
          <a:chExt cx="0" cy="0"/>
        </a:xfrm>
      </p:grpSpPr>
      <p:grpSp>
        <p:nvGrpSpPr>
          <p:cNvPr id="1429" name="Google Shape;1429;p99"/>
          <p:cNvGrpSpPr/>
          <p:nvPr/>
        </p:nvGrpSpPr>
        <p:grpSpPr>
          <a:xfrm>
            <a:off x="943028" y="1535321"/>
            <a:ext cx="2171302" cy="2072871"/>
            <a:chOff x="1297900" y="386000"/>
            <a:chExt cx="5071950" cy="4842025"/>
          </a:xfrm>
        </p:grpSpPr>
        <p:sp>
          <p:nvSpPr>
            <p:cNvPr id="1430" name="Google Shape;1430;p99"/>
            <p:cNvSpPr/>
            <p:nvPr/>
          </p:nvSpPr>
          <p:spPr>
            <a:xfrm>
              <a:off x="1527825" y="386000"/>
              <a:ext cx="4842025" cy="4842025"/>
            </a:xfrm>
            <a:custGeom>
              <a:avLst/>
              <a:gdLst/>
              <a:ahLst/>
              <a:cxnLst/>
              <a:rect l="l" t="t" r="r" b="b"/>
              <a:pathLst>
                <a:path w="193681" h="193681" extrusionOk="0">
                  <a:moveTo>
                    <a:pt x="96841" y="0"/>
                  </a:moveTo>
                  <a:cubicBezTo>
                    <a:pt x="43353" y="0"/>
                    <a:pt x="1" y="43353"/>
                    <a:pt x="1" y="96840"/>
                  </a:cubicBezTo>
                  <a:cubicBezTo>
                    <a:pt x="1" y="150292"/>
                    <a:pt x="43353" y="193680"/>
                    <a:pt x="96841" y="193680"/>
                  </a:cubicBezTo>
                  <a:cubicBezTo>
                    <a:pt x="150292" y="193680"/>
                    <a:pt x="193681" y="150292"/>
                    <a:pt x="193681" y="96840"/>
                  </a:cubicBezTo>
                  <a:cubicBezTo>
                    <a:pt x="193681" y="43317"/>
                    <a:pt x="150292" y="0"/>
                    <a:pt x="96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99"/>
            <p:cNvSpPr/>
            <p:nvPr/>
          </p:nvSpPr>
          <p:spPr>
            <a:xfrm>
              <a:off x="2048100" y="1597850"/>
              <a:ext cx="3300150" cy="2844800"/>
            </a:xfrm>
            <a:custGeom>
              <a:avLst/>
              <a:gdLst/>
              <a:ahLst/>
              <a:cxnLst/>
              <a:rect l="l" t="t" r="r" b="b"/>
              <a:pathLst>
                <a:path w="132006" h="113792" fill="none" extrusionOk="0">
                  <a:moveTo>
                    <a:pt x="131970" y="16519"/>
                  </a:moveTo>
                  <a:lnTo>
                    <a:pt x="131970" y="3607"/>
                  </a:lnTo>
                  <a:cubicBezTo>
                    <a:pt x="131970" y="1623"/>
                    <a:pt x="130347" y="0"/>
                    <a:pt x="128363" y="0"/>
                  </a:cubicBezTo>
                  <a:lnTo>
                    <a:pt x="39422" y="0"/>
                  </a:lnTo>
                  <a:moveTo>
                    <a:pt x="41586" y="113503"/>
                  </a:moveTo>
                  <a:lnTo>
                    <a:pt x="90385" y="113503"/>
                  </a:lnTo>
                  <a:moveTo>
                    <a:pt x="86634" y="113792"/>
                  </a:moveTo>
                  <a:cubicBezTo>
                    <a:pt x="85479" y="113287"/>
                    <a:pt x="84073" y="112602"/>
                    <a:pt x="83207" y="112169"/>
                  </a:cubicBezTo>
                  <a:cubicBezTo>
                    <a:pt x="81764" y="111339"/>
                    <a:pt x="81476" y="111267"/>
                    <a:pt x="80935" y="108490"/>
                  </a:cubicBezTo>
                  <a:cubicBezTo>
                    <a:pt x="80322" y="105497"/>
                    <a:pt x="80827" y="99473"/>
                    <a:pt x="80610" y="96696"/>
                  </a:cubicBezTo>
                  <a:moveTo>
                    <a:pt x="51324" y="96552"/>
                  </a:moveTo>
                  <a:cubicBezTo>
                    <a:pt x="51071" y="99293"/>
                    <a:pt x="51576" y="105497"/>
                    <a:pt x="50999" y="108490"/>
                  </a:cubicBezTo>
                  <a:cubicBezTo>
                    <a:pt x="50458" y="111267"/>
                    <a:pt x="50062" y="111339"/>
                    <a:pt x="48619" y="112169"/>
                  </a:cubicBezTo>
                  <a:cubicBezTo>
                    <a:pt x="47789" y="112602"/>
                    <a:pt x="46383" y="113251"/>
                    <a:pt x="45229" y="113720"/>
                  </a:cubicBezTo>
                  <a:moveTo>
                    <a:pt x="0" y="80827"/>
                  </a:moveTo>
                  <a:lnTo>
                    <a:pt x="0" y="91935"/>
                  </a:lnTo>
                  <a:cubicBezTo>
                    <a:pt x="0" y="94063"/>
                    <a:pt x="2164" y="96480"/>
                    <a:pt x="4329" y="96480"/>
                  </a:cubicBezTo>
                  <a:lnTo>
                    <a:pt x="128580" y="96480"/>
                  </a:lnTo>
                  <a:cubicBezTo>
                    <a:pt x="130708" y="96480"/>
                    <a:pt x="132006" y="94244"/>
                    <a:pt x="132006" y="92116"/>
                  </a:cubicBezTo>
                  <a:lnTo>
                    <a:pt x="132006" y="80827"/>
                  </a:lnTo>
                  <a:moveTo>
                    <a:pt x="0" y="42559"/>
                  </a:moveTo>
                  <a:lnTo>
                    <a:pt x="0" y="80863"/>
                  </a:lnTo>
                  <a:lnTo>
                    <a:pt x="131970" y="80863"/>
                  </a:lnTo>
                  <a:lnTo>
                    <a:pt x="131970" y="4970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99"/>
            <p:cNvSpPr/>
            <p:nvPr/>
          </p:nvSpPr>
          <p:spPr>
            <a:xfrm>
              <a:off x="4369025" y="2001800"/>
              <a:ext cx="1375975" cy="1100075"/>
            </a:xfrm>
            <a:custGeom>
              <a:avLst/>
              <a:gdLst/>
              <a:ahLst/>
              <a:cxnLst/>
              <a:rect l="l" t="t" r="r" b="b"/>
              <a:pathLst>
                <a:path w="55039" h="44003" fill="none" extrusionOk="0">
                  <a:moveTo>
                    <a:pt x="55038" y="0"/>
                  </a:moveTo>
                  <a:lnTo>
                    <a:pt x="0" y="0"/>
                  </a:lnTo>
                  <a:lnTo>
                    <a:pt x="0" y="33507"/>
                  </a:lnTo>
                  <a:lnTo>
                    <a:pt x="8728" y="33507"/>
                  </a:lnTo>
                  <a:lnTo>
                    <a:pt x="8728" y="44002"/>
                  </a:lnTo>
                  <a:lnTo>
                    <a:pt x="20162" y="33507"/>
                  </a:lnTo>
                  <a:lnTo>
                    <a:pt x="55038" y="33507"/>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99"/>
            <p:cNvSpPr/>
            <p:nvPr/>
          </p:nvSpPr>
          <p:spPr>
            <a:xfrm>
              <a:off x="4642225" y="2330900"/>
              <a:ext cx="825950" cy="211025"/>
            </a:xfrm>
            <a:custGeom>
              <a:avLst/>
              <a:gdLst/>
              <a:ahLst/>
              <a:cxnLst/>
              <a:rect l="l" t="t" r="r" b="b"/>
              <a:pathLst>
                <a:path w="33038" h="8441" fill="none" extrusionOk="0">
                  <a:moveTo>
                    <a:pt x="0" y="8441"/>
                  </a:moveTo>
                  <a:lnTo>
                    <a:pt x="33038" y="8441"/>
                  </a:lnTo>
                  <a:moveTo>
                    <a:pt x="0" y="1"/>
                  </a:moveTo>
                  <a:lnTo>
                    <a:pt x="33038" y="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99"/>
            <p:cNvSpPr/>
            <p:nvPr/>
          </p:nvSpPr>
          <p:spPr>
            <a:xfrm>
              <a:off x="1985875" y="774600"/>
              <a:ext cx="2925975" cy="4283900"/>
            </a:xfrm>
            <a:custGeom>
              <a:avLst/>
              <a:gdLst/>
              <a:ahLst/>
              <a:cxnLst/>
              <a:rect l="l" t="t" r="r" b="b"/>
              <a:pathLst>
                <a:path w="117039" h="171356" fill="none" extrusionOk="0">
                  <a:moveTo>
                    <a:pt x="10641" y="166631"/>
                  </a:moveTo>
                  <a:lnTo>
                    <a:pt x="10641" y="145351"/>
                  </a:lnTo>
                  <a:lnTo>
                    <a:pt x="26943" y="139436"/>
                  </a:lnTo>
                  <a:lnTo>
                    <a:pt x="26943" y="160680"/>
                  </a:lnTo>
                  <a:moveTo>
                    <a:pt x="26943" y="160608"/>
                  </a:moveTo>
                  <a:cubicBezTo>
                    <a:pt x="26943" y="163529"/>
                    <a:pt x="24526" y="165910"/>
                    <a:pt x="21605" y="165910"/>
                  </a:cubicBezTo>
                  <a:cubicBezTo>
                    <a:pt x="18684" y="165910"/>
                    <a:pt x="16303" y="163529"/>
                    <a:pt x="16303" y="160608"/>
                  </a:cubicBezTo>
                  <a:cubicBezTo>
                    <a:pt x="16303" y="157650"/>
                    <a:pt x="18684" y="155270"/>
                    <a:pt x="21605" y="155270"/>
                  </a:cubicBezTo>
                  <a:cubicBezTo>
                    <a:pt x="24526" y="155270"/>
                    <a:pt x="26943" y="157650"/>
                    <a:pt x="26943" y="160608"/>
                  </a:cubicBezTo>
                  <a:close/>
                  <a:moveTo>
                    <a:pt x="10641" y="166054"/>
                  </a:moveTo>
                  <a:cubicBezTo>
                    <a:pt x="10641" y="168975"/>
                    <a:pt x="8260" y="171356"/>
                    <a:pt x="5339" y="171356"/>
                  </a:cubicBezTo>
                  <a:cubicBezTo>
                    <a:pt x="2417" y="171356"/>
                    <a:pt x="1" y="168975"/>
                    <a:pt x="1" y="166054"/>
                  </a:cubicBezTo>
                  <a:cubicBezTo>
                    <a:pt x="1" y="163133"/>
                    <a:pt x="2417" y="160716"/>
                    <a:pt x="5339" y="160716"/>
                  </a:cubicBezTo>
                  <a:cubicBezTo>
                    <a:pt x="8260" y="160716"/>
                    <a:pt x="10641" y="163133"/>
                    <a:pt x="10641" y="166054"/>
                  </a:cubicBezTo>
                  <a:close/>
                  <a:moveTo>
                    <a:pt x="116245" y="20487"/>
                  </a:moveTo>
                  <a:lnTo>
                    <a:pt x="104307" y="10316"/>
                  </a:lnTo>
                  <a:moveTo>
                    <a:pt x="95362" y="10424"/>
                  </a:moveTo>
                  <a:lnTo>
                    <a:pt x="83496" y="20487"/>
                  </a:lnTo>
                  <a:moveTo>
                    <a:pt x="83496" y="1"/>
                  </a:moveTo>
                  <a:lnTo>
                    <a:pt x="99871" y="13923"/>
                  </a:lnTo>
                  <a:lnTo>
                    <a:pt x="116245" y="1"/>
                  </a:lnTo>
                  <a:moveTo>
                    <a:pt x="117038" y="21100"/>
                  </a:moveTo>
                  <a:lnTo>
                    <a:pt x="82739" y="21100"/>
                  </a:lnTo>
                  <a:lnTo>
                    <a:pt x="82739" y="181"/>
                  </a:lnTo>
                  <a:lnTo>
                    <a:pt x="117038" y="181"/>
                  </a:lnTo>
                  <a:lnTo>
                    <a:pt x="117038" y="21100"/>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99"/>
            <p:cNvSpPr/>
            <p:nvPr/>
          </p:nvSpPr>
          <p:spPr>
            <a:xfrm>
              <a:off x="2839775" y="1847600"/>
              <a:ext cx="1364250" cy="1587900"/>
            </a:xfrm>
            <a:custGeom>
              <a:avLst/>
              <a:gdLst/>
              <a:ahLst/>
              <a:cxnLst/>
              <a:rect l="l" t="t" r="r" b="b"/>
              <a:pathLst>
                <a:path w="54570" h="63516" fill="none" extrusionOk="0">
                  <a:moveTo>
                    <a:pt x="19945" y="9486"/>
                  </a:moveTo>
                  <a:cubicBezTo>
                    <a:pt x="19801" y="8873"/>
                    <a:pt x="19729" y="8260"/>
                    <a:pt x="19729" y="7575"/>
                  </a:cubicBezTo>
                  <a:cubicBezTo>
                    <a:pt x="19729" y="3391"/>
                    <a:pt x="23119" y="1"/>
                    <a:pt x="27303" y="1"/>
                  </a:cubicBezTo>
                  <a:cubicBezTo>
                    <a:pt x="31487" y="1"/>
                    <a:pt x="34877" y="3391"/>
                    <a:pt x="34877" y="7575"/>
                  </a:cubicBezTo>
                  <a:cubicBezTo>
                    <a:pt x="34877" y="8260"/>
                    <a:pt x="34805" y="8945"/>
                    <a:pt x="34625" y="9523"/>
                  </a:cubicBezTo>
                  <a:moveTo>
                    <a:pt x="12155" y="28710"/>
                  </a:moveTo>
                  <a:lnTo>
                    <a:pt x="12155" y="22687"/>
                  </a:lnTo>
                  <a:cubicBezTo>
                    <a:pt x="12155" y="14356"/>
                    <a:pt x="18936" y="7575"/>
                    <a:pt x="27303" y="7575"/>
                  </a:cubicBezTo>
                  <a:cubicBezTo>
                    <a:pt x="35707" y="7575"/>
                    <a:pt x="42451" y="14356"/>
                    <a:pt x="42451" y="22687"/>
                  </a:cubicBezTo>
                  <a:lnTo>
                    <a:pt x="42451" y="28710"/>
                  </a:lnTo>
                  <a:lnTo>
                    <a:pt x="30333" y="28710"/>
                  </a:lnTo>
                  <a:cubicBezTo>
                    <a:pt x="23624" y="28710"/>
                    <a:pt x="18214" y="23300"/>
                    <a:pt x="18214" y="16628"/>
                  </a:cubicBezTo>
                  <a:moveTo>
                    <a:pt x="42451" y="25717"/>
                  </a:moveTo>
                  <a:lnTo>
                    <a:pt x="45733" y="25717"/>
                  </a:lnTo>
                  <a:cubicBezTo>
                    <a:pt x="46455" y="25717"/>
                    <a:pt x="46996" y="26294"/>
                    <a:pt x="46996" y="26979"/>
                  </a:cubicBezTo>
                  <a:lnTo>
                    <a:pt x="46996" y="34986"/>
                  </a:lnTo>
                  <a:cubicBezTo>
                    <a:pt x="46996" y="36537"/>
                    <a:pt x="45733" y="37799"/>
                    <a:pt x="44146" y="37799"/>
                  </a:cubicBezTo>
                  <a:lnTo>
                    <a:pt x="42451" y="37799"/>
                  </a:lnTo>
                  <a:moveTo>
                    <a:pt x="12155" y="25717"/>
                  </a:moveTo>
                  <a:lnTo>
                    <a:pt x="8873" y="25717"/>
                  </a:lnTo>
                  <a:cubicBezTo>
                    <a:pt x="8151" y="25717"/>
                    <a:pt x="7610" y="26294"/>
                    <a:pt x="7610" y="26979"/>
                  </a:cubicBezTo>
                  <a:lnTo>
                    <a:pt x="7610" y="34986"/>
                  </a:lnTo>
                  <a:cubicBezTo>
                    <a:pt x="7610" y="36537"/>
                    <a:pt x="8873" y="37799"/>
                    <a:pt x="10460" y="37799"/>
                  </a:cubicBezTo>
                  <a:lnTo>
                    <a:pt x="12155" y="37799"/>
                  </a:lnTo>
                  <a:moveTo>
                    <a:pt x="31848" y="57456"/>
                  </a:moveTo>
                  <a:lnTo>
                    <a:pt x="31848" y="63479"/>
                  </a:lnTo>
                  <a:moveTo>
                    <a:pt x="22759" y="57456"/>
                  </a:moveTo>
                  <a:lnTo>
                    <a:pt x="22759" y="63479"/>
                  </a:lnTo>
                  <a:moveTo>
                    <a:pt x="54570" y="63479"/>
                  </a:moveTo>
                  <a:cubicBezTo>
                    <a:pt x="54570" y="58466"/>
                    <a:pt x="50530" y="54426"/>
                    <a:pt x="45481" y="54426"/>
                  </a:cubicBezTo>
                  <a:lnTo>
                    <a:pt x="40756" y="54426"/>
                  </a:lnTo>
                  <a:cubicBezTo>
                    <a:pt x="38304" y="54426"/>
                    <a:pt x="36356" y="52478"/>
                    <a:pt x="36356" y="50062"/>
                  </a:cubicBezTo>
                  <a:lnTo>
                    <a:pt x="36356" y="46852"/>
                  </a:lnTo>
                  <a:moveTo>
                    <a:pt x="18214" y="46888"/>
                  </a:moveTo>
                  <a:lnTo>
                    <a:pt x="18214" y="50098"/>
                  </a:lnTo>
                  <a:cubicBezTo>
                    <a:pt x="18214" y="52478"/>
                    <a:pt x="16267" y="54462"/>
                    <a:pt x="13814" y="54462"/>
                  </a:cubicBezTo>
                  <a:lnTo>
                    <a:pt x="9089" y="54462"/>
                  </a:lnTo>
                  <a:cubicBezTo>
                    <a:pt x="4076" y="54462"/>
                    <a:pt x="0" y="58538"/>
                    <a:pt x="0" y="63515"/>
                  </a:cubicBezTo>
                  <a:moveTo>
                    <a:pt x="34264" y="39494"/>
                  </a:moveTo>
                  <a:cubicBezTo>
                    <a:pt x="32497" y="41406"/>
                    <a:pt x="29972" y="42560"/>
                    <a:pt x="27231" y="42560"/>
                  </a:cubicBezTo>
                  <a:cubicBezTo>
                    <a:pt x="24273" y="42560"/>
                    <a:pt x="21677" y="41262"/>
                    <a:pt x="19909" y="39170"/>
                  </a:cubicBezTo>
                  <a:moveTo>
                    <a:pt x="17024" y="53705"/>
                  </a:moveTo>
                  <a:cubicBezTo>
                    <a:pt x="19693" y="56049"/>
                    <a:pt x="23191" y="57492"/>
                    <a:pt x="27015" y="57492"/>
                  </a:cubicBezTo>
                  <a:cubicBezTo>
                    <a:pt x="30874" y="57492"/>
                    <a:pt x="34336" y="56085"/>
                    <a:pt x="37005" y="53741"/>
                  </a:cubicBezTo>
                  <a:moveTo>
                    <a:pt x="12155" y="34770"/>
                  </a:moveTo>
                  <a:lnTo>
                    <a:pt x="12155" y="34770"/>
                  </a:lnTo>
                  <a:cubicBezTo>
                    <a:pt x="12155" y="43101"/>
                    <a:pt x="18936" y="49882"/>
                    <a:pt x="27303" y="49882"/>
                  </a:cubicBezTo>
                  <a:lnTo>
                    <a:pt x="27303" y="49882"/>
                  </a:lnTo>
                  <a:cubicBezTo>
                    <a:pt x="35707" y="49882"/>
                    <a:pt x="42451" y="43101"/>
                    <a:pt x="42451" y="34770"/>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99"/>
            <p:cNvSpPr/>
            <p:nvPr/>
          </p:nvSpPr>
          <p:spPr>
            <a:xfrm>
              <a:off x="1304225" y="917075"/>
              <a:ext cx="1546400" cy="1565350"/>
            </a:xfrm>
            <a:custGeom>
              <a:avLst/>
              <a:gdLst/>
              <a:ahLst/>
              <a:cxnLst/>
              <a:rect l="l" t="t" r="r" b="b"/>
              <a:pathLst>
                <a:path w="61856" h="62614" fill="none" extrusionOk="0">
                  <a:moveTo>
                    <a:pt x="0" y="31307"/>
                  </a:moveTo>
                  <a:cubicBezTo>
                    <a:pt x="0" y="30585"/>
                    <a:pt x="36" y="29936"/>
                    <a:pt x="108" y="29179"/>
                  </a:cubicBezTo>
                  <a:moveTo>
                    <a:pt x="30946" y="1"/>
                  </a:moveTo>
                  <a:cubicBezTo>
                    <a:pt x="48005" y="1"/>
                    <a:pt x="61855" y="13995"/>
                    <a:pt x="61855" y="31307"/>
                  </a:cubicBezTo>
                  <a:cubicBezTo>
                    <a:pt x="61855" y="39025"/>
                    <a:pt x="59114" y="46094"/>
                    <a:pt x="54497" y="51577"/>
                  </a:cubicBezTo>
                  <a:lnTo>
                    <a:pt x="57599" y="61243"/>
                  </a:lnTo>
                  <a:lnTo>
                    <a:pt x="48582" y="56987"/>
                  </a:lnTo>
                  <a:cubicBezTo>
                    <a:pt x="43605" y="60521"/>
                    <a:pt x="37510" y="62613"/>
                    <a:pt x="30910" y="62613"/>
                  </a:cubicBezTo>
                  <a:cubicBezTo>
                    <a:pt x="13850" y="62613"/>
                    <a:pt x="0" y="48583"/>
                    <a:pt x="0" y="31271"/>
                  </a:cubicBezTo>
                  <a:moveTo>
                    <a:pt x="41153" y="31740"/>
                  </a:moveTo>
                  <a:lnTo>
                    <a:pt x="33723" y="36104"/>
                  </a:lnTo>
                  <a:lnTo>
                    <a:pt x="26293" y="40468"/>
                  </a:lnTo>
                  <a:lnTo>
                    <a:pt x="26293" y="31776"/>
                  </a:lnTo>
                  <a:lnTo>
                    <a:pt x="26293" y="23047"/>
                  </a:lnTo>
                  <a:lnTo>
                    <a:pt x="33723" y="27448"/>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99"/>
            <p:cNvSpPr/>
            <p:nvPr/>
          </p:nvSpPr>
          <p:spPr>
            <a:xfrm>
              <a:off x="1297900" y="908950"/>
              <a:ext cx="658250" cy="691625"/>
            </a:xfrm>
            <a:custGeom>
              <a:avLst/>
              <a:gdLst/>
              <a:ahLst/>
              <a:cxnLst/>
              <a:rect l="l" t="t" r="r" b="b"/>
              <a:pathLst>
                <a:path w="26330" h="27665" extrusionOk="0">
                  <a:moveTo>
                    <a:pt x="26077" y="1"/>
                  </a:moveTo>
                  <a:cubicBezTo>
                    <a:pt x="25536" y="73"/>
                    <a:pt x="24995" y="181"/>
                    <a:pt x="24454" y="326"/>
                  </a:cubicBezTo>
                  <a:lnTo>
                    <a:pt x="24743" y="1624"/>
                  </a:lnTo>
                  <a:cubicBezTo>
                    <a:pt x="25212" y="1516"/>
                    <a:pt x="25789" y="1408"/>
                    <a:pt x="26330" y="1299"/>
                  </a:cubicBezTo>
                  <a:lnTo>
                    <a:pt x="26077" y="1"/>
                  </a:lnTo>
                  <a:close/>
                  <a:moveTo>
                    <a:pt x="22867" y="722"/>
                  </a:moveTo>
                  <a:cubicBezTo>
                    <a:pt x="22326" y="867"/>
                    <a:pt x="21785" y="1047"/>
                    <a:pt x="21316" y="1227"/>
                  </a:cubicBezTo>
                  <a:lnTo>
                    <a:pt x="21713" y="2490"/>
                  </a:lnTo>
                  <a:cubicBezTo>
                    <a:pt x="22218" y="2273"/>
                    <a:pt x="22723" y="2165"/>
                    <a:pt x="23228" y="1985"/>
                  </a:cubicBezTo>
                  <a:lnTo>
                    <a:pt x="22867" y="722"/>
                  </a:lnTo>
                  <a:close/>
                  <a:moveTo>
                    <a:pt x="19729" y="1804"/>
                  </a:moveTo>
                  <a:cubicBezTo>
                    <a:pt x="19224" y="1985"/>
                    <a:pt x="18719" y="2201"/>
                    <a:pt x="18251" y="2417"/>
                  </a:cubicBezTo>
                  <a:lnTo>
                    <a:pt x="18792" y="3644"/>
                  </a:lnTo>
                  <a:cubicBezTo>
                    <a:pt x="19297" y="3427"/>
                    <a:pt x="19765" y="3247"/>
                    <a:pt x="20234" y="2995"/>
                  </a:cubicBezTo>
                  <a:lnTo>
                    <a:pt x="19729" y="1804"/>
                  </a:lnTo>
                  <a:close/>
                  <a:moveTo>
                    <a:pt x="16772" y="3139"/>
                  </a:moveTo>
                  <a:cubicBezTo>
                    <a:pt x="16267" y="3427"/>
                    <a:pt x="15762" y="3680"/>
                    <a:pt x="15329" y="3968"/>
                  </a:cubicBezTo>
                  <a:lnTo>
                    <a:pt x="15978" y="5086"/>
                  </a:lnTo>
                  <a:cubicBezTo>
                    <a:pt x="16447" y="4870"/>
                    <a:pt x="16952" y="4581"/>
                    <a:pt x="17385" y="4329"/>
                  </a:cubicBezTo>
                  <a:lnTo>
                    <a:pt x="16772" y="3139"/>
                  </a:lnTo>
                  <a:close/>
                  <a:moveTo>
                    <a:pt x="13959" y="4870"/>
                  </a:moveTo>
                  <a:lnTo>
                    <a:pt x="12588" y="5808"/>
                  </a:lnTo>
                  <a:lnTo>
                    <a:pt x="13382" y="6854"/>
                  </a:lnTo>
                  <a:cubicBezTo>
                    <a:pt x="13814" y="6529"/>
                    <a:pt x="14247" y="6204"/>
                    <a:pt x="14680" y="5952"/>
                  </a:cubicBezTo>
                  <a:lnTo>
                    <a:pt x="13959" y="4870"/>
                  </a:lnTo>
                  <a:close/>
                  <a:moveTo>
                    <a:pt x="11290" y="6782"/>
                  </a:moveTo>
                  <a:lnTo>
                    <a:pt x="10099" y="7900"/>
                  </a:lnTo>
                  <a:lnTo>
                    <a:pt x="11001" y="8873"/>
                  </a:lnTo>
                  <a:cubicBezTo>
                    <a:pt x="11362" y="8513"/>
                    <a:pt x="11759" y="8152"/>
                    <a:pt x="12155" y="7828"/>
                  </a:cubicBezTo>
                  <a:lnTo>
                    <a:pt x="11290" y="6782"/>
                  </a:lnTo>
                  <a:close/>
                  <a:moveTo>
                    <a:pt x="8909" y="9018"/>
                  </a:moveTo>
                  <a:cubicBezTo>
                    <a:pt x="8512" y="9414"/>
                    <a:pt x="8152" y="9811"/>
                    <a:pt x="7791" y="10208"/>
                  </a:cubicBezTo>
                  <a:lnTo>
                    <a:pt x="8765" y="11074"/>
                  </a:lnTo>
                  <a:cubicBezTo>
                    <a:pt x="9090" y="10713"/>
                    <a:pt x="9450" y="10316"/>
                    <a:pt x="9847" y="9955"/>
                  </a:cubicBezTo>
                  <a:lnTo>
                    <a:pt x="8909" y="9018"/>
                  </a:lnTo>
                  <a:close/>
                  <a:moveTo>
                    <a:pt x="6709" y="11470"/>
                  </a:moveTo>
                  <a:cubicBezTo>
                    <a:pt x="6348" y="11903"/>
                    <a:pt x="6024" y="12336"/>
                    <a:pt x="5699" y="12805"/>
                  </a:cubicBezTo>
                  <a:lnTo>
                    <a:pt x="6781" y="13562"/>
                  </a:lnTo>
                  <a:cubicBezTo>
                    <a:pt x="7106" y="13129"/>
                    <a:pt x="7430" y="12697"/>
                    <a:pt x="7755" y="12300"/>
                  </a:cubicBezTo>
                  <a:lnTo>
                    <a:pt x="6709" y="11470"/>
                  </a:lnTo>
                  <a:close/>
                  <a:moveTo>
                    <a:pt x="4798" y="14139"/>
                  </a:moveTo>
                  <a:cubicBezTo>
                    <a:pt x="4509" y="14608"/>
                    <a:pt x="4221" y="15113"/>
                    <a:pt x="3968" y="15546"/>
                  </a:cubicBezTo>
                  <a:lnTo>
                    <a:pt x="5086" y="16195"/>
                  </a:lnTo>
                  <a:cubicBezTo>
                    <a:pt x="5339" y="15762"/>
                    <a:pt x="5627" y="15293"/>
                    <a:pt x="5916" y="14861"/>
                  </a:cubicBezTo>
                  <a:lnTo>
                    <a:pt x="4798" y="14139"/>
                  </a:lnTo>
                  <a:close/>
                  <a:moveTo>
                    <a:pt x="3138" y="16989"/>
                  </a:moveTo>
                  <a:cubicBezTo>
                    <a:pt x="2886" y="17493"/>
                    <a:pt x="2634" y="17998"/>
                    <a:pt x="2417" y="18467"/>
                  </a:cubicBezTo>
                  <a:lnTo>
                    <a:pt x="3643" y="19008"/>
                  </a:lnTo>
                  <a:cubicBezTo>
                    <a:pt x="3860" y="18539"/>
                    <a:pt x="4076" y="18071"/>
                    <a:pt x="4329" y="17566"/>
                  </a:cubicBezTo>
                  <a:lnTo>
                    <a:pt x="3138" y="16989"/>
                  </a:lnTo>
                  <a:close/>
                  <a:moveTo>
                    <a:pt x="1804" y="20018"/>
                  </a:moveTo>
                  <a:cubicBezTo>
                    <a:pt x="1624" y="20523"/>
                    <a:pt x="1407" y="20992"/>
                    <a:pt x="1263" y="21533"/>
                  </a:cubicBezTo>
                  <a:lnTo>
                    <a:pt x="2525" y="21966"/>
                  </a:lnTo>
                  <a:cubicBezTo>
                    <a:pt x="2706" y="21461"/>
                    <a:pt x="2886" y="20956"/>
                    <a:pt x="2994" y="20451"/>
                  </a:cubicBezTo>
                  <a:lnTo>
                    <a:pt x="1804" y="20018"/>
                  </a:lnTo>
                  <a:close/>
                  <a:moveTo>
                    <a:pt x="794" y="22976"/>
                  </a:moveTo>
                  <a:cubicBezTo>
                    <a:pt x="614" y="23481"/>
                    <a:pt x="542" y="24022"/>
                    <a:pt x="397" y="24563"/>
                  </a:cubicBezTo>
                  <a:lnTo>
                    <a:pt x="1696" y="24851"/>
                  </a:lnTo>
                  <a:cubicBezTo>
                    <a:pt x="1840" y="24310"/>
                    <a:pt x="1984" y="23805"/>
                    <a:pt x="2056" y="23336"/>
                  </a:cubicBezTo>
                  <a:lnTo>
                    <a:pt x="794" y="22976"/>
                  </a:lnTo>
                  <a:close/>
                  <a:moveTo>
                    <a:pt x="217" y="25933"/>
                  </a:moveTo>
                  <a:cubicBezTo>
                    <a:pt x="109" y="26474"/>
                    <a:pt x="37" y="27015"/>
                    <a:pt x="1" y="27556"/>
                  </a:cubicBezTo>
                  <a:lnTo>
                    <a:pt x="1299" y="27664"/>
                  </a:lnTo>
                  <a:cubicBezTo>
                    <a:pt x="1335" y="27196"/>
                    <a:pt x="1443" y="26655"/>
                    <a:pt x="1515" y="26150"/>
                  </a:cubicBezTo>
                  <a:lnTo>
                    <a:pt x="217" y="25933"/>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99"/>
            <p:cNvSpPr/>
            <p:nvPr/>
          </p:nvSpPr>
          <p:spPr>
            <a:xfrm>
              <a:off x="1991300" y="895425"/>
              <a:ext cx="55925" cy="37900"/>
            </a:xfrm>
            <a:custGeom>
              <a:avLst/>
              <a:gdLst/>
              <a:ahLst/>
              <a:cxnLst/>
              <a:rect l="l" t="t" r="r" b="b"/>
              <a:pathLst>
                <a:path w="2237" h="1516" extrusionOk="0">
                  <a:moveTo>
                    <a:pt x="2128" y="1"/>
                  </a:moveTo>
                  <a:cubicBezTo>
                    <a:pt x="1407" y="37"/>
                    <a:pt x="686" y="145"/>
                    <a:pt x="0" y="217"/>
                  </a:cubicBezTo>
                  <a:lnTo>
                    <a:pt x="217" y="1516"/>
                  </a:lnTo>
                  <a:cubicBezTo>
                    <a:pt x="866" y="1444"/>
                    <a:pt x="1551" y="1408"/>
                    <a:pt x="2236" y="1299"/>
                  </a:cubicBezTo>
                  <a:lnTo>
                    <a:pt x="2128" y="1"/>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9" name="Google Shape;1439;p99"/>
          <p:cNvSpPr txBox="1">
            <a:spLocks noGrp="1"/>
          </p:cNvSpPr>
          <p:nvPr>
            <p:ph type="subTitle" idx="1"/>
          </p:nvPr>
        </p:nvSpPr>
        <p:spPr>
          <a:xfrm>
            <a:off x="3390900" y="1590675"/>
            <a:ext cx="4676700" cy="466800"/>
          </a:xfrm>
          <a:prstGeom prst="rect">
            <a:avLst/>
          </a:prstGeom>
        </p:spPr>
        <p:txBody>
          <a:bodyPr spcFirstLastPara="1" wrap="square" lIns="0" tIns="0" rIns="0" bIns="0" anchor="t" anchorCtr="0">
            <a:noAutofit/>
          </a:bodyPr>
          <a:lstStyle>
            <a:lvl1pPr lvl="0" rtl="0">
              <a:spcBef>
                <a:spcPts val="0"/>
              </a:spcBef>
              <a:spcAft>
                <a:spcPts val="0"/>
              </a:spcAft>
              <a:buNone/>
              <a:defRPr>
                <a:solidFill>
                  <a:schemeClr val="accent1"/>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1440" name="Google Shape;1440;p99"/>
          <p:cNvSpPr txBox="1">
            <a:spLocks noGrp="1"/>
          </p:cNvSpPr>
          <p:nvPr>
            <p:ph type="title"/>
          </p:nvPr>
        </p:nvSpPr>
        <p:spPr>
          <a:xfrm>
            <a:off x="3419475" y="2085975"/>
            <a:ext cx="4648200" cy="19239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1441" name="Google Shape;1441;p99"/>
          <p:cNvSpPr/>
          <p:nvPr/>
        </p:nvSpPr>
        <p:spPr>
          <a:xfrm>
            <a:off x="7083811" y="-60272"/>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Question–Dark Blue">
  <p:cSld name="CUSTOM_3_1_1_1">
    <p:spTree>
      <p:nvGrpSpPr>
        <p:cNvPr id="1" name="Shape 1442"/>
        <p:cNvGrpSpPr/>
        <p:nvPr/>
      </p:nvGrpSpPr>
      <p:grpSpPr>
        <a:xfrm>
          <a:off x="0" y="0"/>
          <a:ext cx="0" cy="0"/>
          <a:chOff x="0" y="0"/>
          <a:chExt cx="0" cy="0"/>
        </a:xfrm>
      </p:grpSpPr>
      <p:grpSp>
        <p:nvGrpSpPr>
          <p:cNvPr id="1443" name="Google Shape;1443;p100"/>
          <p:cNvGrpSpPr/>
          <p:nvPr/>
        </p:nvGrpSpPr>
        <p:grpSpPr>
          <a:xfrm>
            <a:off x="943028" y="1535321"/>
            <a:ext cx="2171302" cy="2072871"/>
            <a:chOff x="1297900" y="386000"/>
            <a:chExt cx="5071950" cy="4842025"/>
          </a:xfrm>
        </p:grpSpPr>
        <p:sp>
          <p:nvSpPr>
            <p:cNvPr id="1444" name="Google Shape;1444;p100"/>
            <p:cNvSpPr/>
            <p:nvPr/>
          </p:nvSpPr>
          <p:spPr>
            <a:xfrm>
              <a:off x="1527825" y="386000"/>
              <a:ext cx="4842025" cy="4842025"/>
            </a:xfrm>
            <a:custGeom>
              <a:avLst/>
              <a:gdLst/>
              <a:ahLst/>
              <a:cxnLst/>
              <a:rect l="l" t="t" r="r" b="b"/>
              <a:pathLst>
                <a:path w="193681" h="193681" extrusionOk="0">
                  <a:moveTo>
                    <a:pt x="96841" y="0"/>
                  </a:moveTo>
                  <a:cubicBezTo>
                    <a:pt x="43353" y="0"/>
                    <a:pt x="1" y="43353"/>
                    <a:pt x="1" y="96840"/>
                  </a:cubicBezTo>
                  <a:cubicBezTo>
                    <a:pt x="1" y="150292"/>
                    <a:pt x="43353" y="193680"/>
                    <a:pt x="96841" y="193680"/>
                  </a:cubicBezTo>
                  <a:cubicBezTo>
                    <a:pt x="150292" y="193680"/>
                    <a:pt x="193681" y="150292"/>
                    <a:pt x="193681" y="96840"/>
                  </a:cubicBezTo>
                  <a:cubicBezTo>
                    <a:pt x="193681" y="43317"/>
                    <a:pt x="150292" y="0"/>
                    <a:pt x="968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00"/>
            <p:cNvSpPr/>
            <p:nvPr/>
          </p:nvSpPr>
          <p:spPr>
            <a:xfrm>
              <a:off x="2048100" y="1597850"/>
              <a:ext cx="3300150" cy="2844800"/>
            </a:xfrm>
            <a:custGeom>
              <a:avLst/>
              <a:gdLst/>
              <a:ahLst/>
              <a:cxnLst/>
              <a:rect l="l" t="t" r="r" b="b"/>
              <a:pathLst>
                <a:path w="132006" h="113792" fill="none" extrusionOk="0">
                  <a:moveTo>
                    <a:pt x="131970" y="16519"/>
                  </a:moveTo>
                  <a:lnTo>
                    <a:pt x="131970" y="3607"/>
                  </a:lnTo>
                  <a:cubicBezTo>
                    <a:pt x="131970" y="1623"/>
                    <a:pt x="130347" y="0"/>
                    <a:pt x="128363" y="0"/>
                  </a:cubicBezTo>
                  <a:lnTo>
                    <a:pt x="39422" y="0"/>
                  </a:lnTo>
                  <a:moveTo>
                    <a:pt x="41586" y="113503"/>
                  </a:moveTo>
                  <a:lnTo>
                    <a:pt x="90385" y="113503"/>
                  </a:lnTo>
                  <a:moveTo>
                    <a:pt x="86634" y="113792"/>
                  </a:moveTo>
                  <a:cubicBezTo>
                    <a:pt x="85479" y="113287"/>
                    <a:pt x="84073" y="112602"/>
                    <a:pt x="83207" y="112169"/>
                  </a:cubicBezTo>
                  <a:cubicBezTo>
                    <a:pt x="81764" y="111339"/>
                    <a:pt x="81476" y="111267"/>
                    <a:pt x="80935" y="108490"/>
                  </a:cubicBezTo>
                  <a:cubicBezTo>
                    <a:pt x="80322" y="105497"/>
                    <a:pt x="80827" y="99473"/>
                    <a:pt x="80610" y="96696"/>
                  </a:cubicBezTo>
                  <a:moveTo>
                    <a:pt x="51324" y="96552"/>
                  </a:moveTo>
                  <a:cubicBezTo>
                    <a:pt x="51071" y="99293"/>
                    <a:pt x="51576" y="105497"/>
                    <a:pt x="50999" y="108490"/>
                  </a:cubicBezTo>
                  <a:cubicBezTo>
                    <a:pt x="50458" y="111267"/>
                    <a:pt x="50062" y="111339"/>
                    <a:pt x="48619" y="112169"/>
                  </a:cubicBezTo>
                  <a:cubicBezTo>
                    <a:pt x="47789" y="112602"/>
                    <a:pt x="46383" y="113251"/>
                    <a:pt x="45229" y="113720"/>
                  </a:cubicBezTo>
                  <a:moveTo>
                    <a:pt x="0" y="80827"/>
                  </a:moveTo>
                  <a:lnTo>
                    <a:pt x="0" y="91935"/>
                  </a:lnTo>
                  <a:cubicBezTo>
                    <a:pt x="0" y="94063"/>
                    <a:pt x="2164" y="96480"/>
                    <a:pt x="4329" y="96480"/>
                  </a:cubicBezTo>
                  <a:lnTo>
                    <a:pt x="128580" y="96480"/>
                  </a:lnTo>
                  <a:cubicBezTo>
                    <a:pt x="130708" y="96480"/>
                    <a:pt x="132006" y="94244"/>
                    <a:pt x="132006" y="92116"/>
                  </a:cubicBezTo>
                  <a:lnTo>
                    <a:pt x="132006" y="80827"/>
                  </a:lnTo>
                  <a:moveTo>
                    <a:pt x="0" y="42559"/>
                  </a:moveTo>
                  <a:lnTo>
                    <a:pt x="0" y="80863"/>
                  </a:lnTo>
                  <a:lnTo>
                    <a:pt x="131970" y="80863"/>
                  </a:lnTo>
                  <a:lnTo>
                    <a:pt x="131970" y="4970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00"/>
            <p:cNvSpPr/>
            <p:nvPr/>
          </p:nvSpPr>
          <p:spPr>
            <a:xfrm>
              <a:off x="4369025" y="2001800"/>
              <a:ext cx="1375975" cy="1100075"/>
            </a:xfrm>
            <a:custGeom>
              <a:avLst/>
              <a:gdLst/>
              <a:ahLst/>
              <a:cxnLst/>
              <a:rect l="l" t="t" r="r" b="b"/>
              <a:pathLst>
                <a:path w="55039" h="44003" fill="none" extrusionOk="0">
                  <a:moveTo>
                    <a:pt x="55038" y="0"/>
                  </a:moveTo>
                  <a:lnTo>
                    <a:pt x="0" y="0"/>
                  </a:lnTo>
                  <a:lnTo>
                    <a:pt x="0" y="33507"/>
                  </a:lnTo>
                  <a:lnTo>
                    <a:pt x="8728" y="33507"/>
                  </a:lnTo>
                  <a:lnTo>
                    <a:pt x="8728" y="44002"/>
                  </a:lnTo>
                  <a:lnTo>
                    <a:pt x="20162" y="33507"/>
                  </a:lnTo>
                  <a:lnTo>
                    <a:pt x="55038" y="33507"/>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00"/>
            <p:cNvSpPr/>
            <p:nvPr/>
          </p:nvSpPr>
          <p:spPr>
            <a:xfrm>
              <a:off x="4642225" y="2330900"/>
              <a:ext cx="825950" cy="211025"/>
            </a:xfrm>
            <a:custGeom>
              <a:avLst/>
              <a:gdLst/>
              <a:ahLst/>
              <a:cxnLst/>
              <a:rect l="l" t="t" r="r" b="b"/>
              <a:pathLst>
                <a:path w="33038" h="8441" fill="none" extrusionOk="0">
                  <a:moveTo>
                    <a:pt x="0" y="8441"/>
                  </a:moveTo>
                  <a:lnTo>
                    <a:pt x="33038" y="8441"/>
                  </a:lnTo>
                  <a:moveTo>
                    <a:pt x="0" y="1"/>
                  </a:moveTo>
                  <a:lnTo>
                    <a:pt x="33038" y="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00"/>
            <p:cNvSpPr/>
            <p:nvPr/>
          </p:nvSpPr>
          <p:spPr>
            <a:xfrm>
              <a:off x="1985875" y="774600"/>
              <a:ext cx="2925975" cy="4283900"/>
            </a:xfrm>
            <a:custGeom>
              <a:avLst/>
              <a:gdLst/>
              <a:ahLst/>
              <a:cxnLst/>
              <a:rect l="l" t="t" r="r" b="b"/>
              <a:pathLst>
                <a:path w="117039" h="171356" fill="none" extrusionOk="0">
                  <a:moveTo>
                    <a:pt x="10641" y="166631"/>
                  </a:moveTo>
                  <a:lnTo>
                    <a:pt x="10641" y="145351"/>
                  </a:lnTo>
                  <a:lnTo>
                    <a:pt x="26943" y="139436"/>
                  </a:lnTo>
                  <a:lnTo>
                    <a:pt x="26943" y="160680"/>
                  </a:lnTo>
                  <a:moveTo>
                    <a:pt x="26943" y="160608"/>
                  </a:moveTo>
                  <a:cubicBezTo>
                    <a:pt x="26943" y="163529"/>
                    <a:pt x="24526" y="165910"/>
                    <a:pt x="21605" y="165910"/>
                  </a:cubicBezTo>
                  <a:cubicBezTo>
                    <a:pt x="18684" y="165910"/>
                    <a:pt x="16303" y="163529"/>
                    <a:pt x="16303" y="160608"/>
                  </a:cubicBezTo>
                  <a:cubicBezTo>
                    <a:pt x="16303" y="157650"/>
                    <a:pt x="18684" y="155270"/>
                    <a:pt x="21605" y="155270"/>
                  </a:cubicBezTo>
                  <a:cubicBezTo>
                    <a:pt x="24526" y="155270"/>
                    <a:pt x="26943" y="157650"/>
                    <a:pt x="26943" y="160608"/>
                  </a:cubicBezTo>
                  <a:close/>
                  <a:moveTo>
                    <a:pt x="10641" y="166054"/>
                  </a:moveTo>
                  <a:cubicBezTo>
                    <a:pt x="10641" y="168975"/>
                    <a:pt x="8260" y="171356"/>
                    <a:pt x="5339" y="171356"/>
                  </a:cubicBezTo>
                  <a:cubicBezTo>
                    <a:pt x="2417" y="171356"/>
                    <a:pt x="1" y="168975"/>
                    <a:pt x="1" y="166054"/>
                  </a:cubicBezTo>
                  <a:cubicBezTo>
                    <a:pt x="1" y="163133"/>
                    <a:pt x="2417" y="160716"/>
                    <a:pt x="5339" y="160716"/>
                  </a:cubicBezTo>
                  <a:cubicBezTo>
                    <a:pt x="8260" y="160716"/>
                    <a:pt x="10641" y="163133"/>
                    <a:pt x="10641" y="166054"/>
                  </a:cubicBezTo>
                  <a:close/>
                  <a:moveTo>
                    <a:pt x="116245" y="20487"/>
                  </a:moveTo>
                  <a:lnTo>
                    <a:pt x="104307" y="10316"/>
                  </a:lnTo>
                  <a:moveTo>
                    <a:pt x="95362" y="10424"/>
                  </a:moveTo>
                  <a:lnTo>
                    <a:pt x="83496" y="20487"/>
                  </a:lnTo>
                  <a:moveTo>
                    <a:pt x="83496" y="1"/>
                  </a:moveTo>
                  <a:lnTo>
                    <a:pt x="99871" y="13923"/>
                  </a:lnTo>
                  <a:lnTo>
                    <a:pt x="116245" y="1"/>
                  </a:lnTo>
                  <a:moveTo>
                    <a:pt x="117038" y="21100"/>
                  </a:moveTo>
                  <a:lnTo>
                    <a:pt x="82739" y="21100"/>
                  </a:lnTo>
                  <a:lnTo>
                    <a:pt x="82739" y="181"/>
                  </a:lnTo>
                  <a:lnTo>
                    <a:pt x="117038" y="181"/>
                  </a:lnTo>
                  <a:lnTo>
                    <a:pt x="117038" y="21100"/>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00"/>
            <p:cNvSpPr/>
            <p:nvPr/>
          </p:nvSpPr>
          <p:spPr>
            <a:xfrm>
              <a:off x="2839775" y="1847600"/>
              <a:ext cx="1364250" cy="1587900"/>
            </a:xfrm>
            <a:custGeom>
              <a:avLst/>
              <a:gdLst/>
              <a:ahLst/>
              <a:cxnLst/>
              <a:rect l="l" t="t" r="r" b="b"/>
              <a:pathLst>
                <a:path w="54570" h="63516" fill="none" extrusionOk="0">
                  <a:moveTo>
                    <a:pt x="19945" y="9486"/>
                  </a:moveTo>
                  <a:cubicBezTo>
                    <a:pt x="19801" y="8873"/>
                    <a:pt x="19729" y="8260"/>
                    <a:pt x="19729" y="7575"/>
                  </a:cubicBezTo>
                  <a:cubicBezTo>
                    <a:pt x="19729" y="3391"/>
                    <a:pt x="23119" y="1"/>
                    <a:pt x="27303" y="1"/>
                  </a:cubicBezTo>
                  <a:cubicBezTo>
                    <a:pt x="31487" y="1"/>
                    <a:pt x="34877" y="3391"/>
                    <a:pt x="34877" y="7575"/>
                  </a:cubicBezTo>
                  <a:cubicBezTo>
                    <a:pt x="34877" y="8260"/>
                    <a:pt x="34805" y="8945"/>
                    <a:pt x="34625" y="9523"/>
                  </a:cubicBezTo>
                  <a:moveTo>
                    <a:pt x="12155" y="28710"/>
                  </a:moveTo>
                  <a:lnTo>
                    <a:pt x="12155" y="22687"/>
                  </a:lnTo>
                  <a:cubicBezTo>
                    <a:pt x="12155" y="14356"/>
                    <a:pt x="18936" y="7575"/>
                    <a:pt x="27303" y="7575"/>
                  </a:cubicBezTo>
                  <a:cubicBezTo>
                    <a:pt x="35707" y="7575"/>
                    <a:pt x="42451" y="14356"/>
                    <a:pt x="42451" y="22687"/>
                  </a:cubicBezTo>
                  <a:lnTo>
                    <a:pt x="42451" y="28710"/>
                  </a:lnTo>
                  <a:lnTo>
                    <a:pt x="30333" y="28710"/>
                  </a:lnTo>
                  <a:cubicBezTo>
                    <a:pt x="23624" y="28710"/>
                    <a:pt x="18214" y="23300"/>
                    <a:pt x="18214" y="16628"/>
                  </a:cubicBezTo>
                  <a:moveTo>
                    <a:pt x="42451" y="25717"/>
                  </a:moveTo>
                  <a:lnTo>
                    <a:pt x="45733" y="25717"/>
                  </a:lnTo>
                  <a:cubicBezTo>
                    <a:pt x="46455" y="25717"/>
                    <a:pt x="46996" y="26294"/>
                    <a:pt x="46996" y="26979"/>
                  </a:cubicBezTo>
                  <a:lnTo>
                    <a:pt x="46996" y="34986"/>
                  </a:lnTo>
                  <a:cubicBezTo>
                    <a:pt x="46996" y="36537"/>
                    <a:pt x="45733" y="37799"/>
                    <a:pt x="44146" y="37799"/>
                  </a:cubicBezTo>
                  <a:lnTo>
                    <a:pt x="42451" y="37799"/>
                  </a:lnTo>
                  <a:moveTo>
                    <a:pt x="12155" y="25717"/>
                  </a:moveTo>
                  <a:lnTo>
                    <a:pt x="8873" y="25717"/>
                  </a:lnTo>
                  <a:cubicBezTo>
                    <a:pt x="8151" y="25717"/>
                    <a:pt x="7610" y="26294"/>
                    <a:pt x="7610" y="26979"/>
                  </a:cubicBezTo>
                  <a:lnTo>
                    <a:pt x="7610" y="34986"/>
                  </a:lnTo>
                  <a:cubicBezTo>
                    <a:pt x="7610" y="36537"/>
                    <a:pt x="8873" y="37799"/>
                    <a:pt x="10460" y="37799"/>
                  </a:cubicBezTo>
                  <a:lnTo>
                    <a:pt x="12155" y="37799"/>
                  </a:lnTo>
                  <a:moveTo>
                    <a:pt x="31848" y="57456"/>
                  </a:moveTo>
                  <a:lnTo>
                    <a:pt x="31848" y="63479"/>
                  </a:lnTo>
                  <a:moveTo>
                    <a:pt x="22759" y="57456"/>
                  </a:moveTo>
                  <a:lnTo>
                    <a:pt x="22759" y="63479"/>
                  </a:lnTo>
                  <a:moveTo>
                    <a:pt x="54570" y="63479"/>
                  </a:moveTo>
                  <a:cubicBezTo>
                    <a:pt x="54570" y="58466"/>
                    <a:pt x="50530" y="54426"/>
                    <a:pt x="45481" y="54426"/>
                  </a:cubicBezTo>
                  <a:lnTo>
                    <a:pt x="40756" y="54426"/>
                  </a:lnTo>
                  <a:cubicBezTo>
                    <a:pt x="38304" y="54426"/>
                    <a:pt x="36356" y="52478"/>
                    <a:pt x="36356" y="50062"/>
                  </a:cubicBezTo>
                  <a:lnTo>
                    <a:pt x="36356" y="46852"/>
                  </a:lnTo>
                  <a:moveTo>
                    <a:pt x="18214" y="46888"/>
                  </a:moveTo>
                  <a:lnTo>
                    <a:pt x="18214" y="50098"/>
                  </a:lnTo>
                  <a:cubicBezTo>
                    <a:pt x="18214" y="52478"/>
                    <a:pt x="16267" y="54462"/>
                    <a:pt x="13814" y="54462"/>
                  </a:cubicBezTo>
                  <a:lnTo>
                    <a:pt x="9089" y="54462"/>
                  </a:lnTo>
                  <a:cubicBezTo>
                    <a:pt x="4076" y="54462"/>
                    <a:pt x="0" y="58538"/>
                    <a:pt x="0" y="63515"/>
                  </a:cubicBezTo>
                  <a:moveTo>
                    <a:pt x="34264" y="39494"/>
                  </a:moveTo>
                  <a:cubicBezTo>
                    <a:pt x="32497" y="41406"/>
                    <a:pt x="29972" y="42560"/>
                    <a:pt x="27231" y="42560"/>
                  </a:cubicBezTo>
                  <a:cubicBezTo>
                    <a:pt x="24273" y="42560"/>
                    <a:pt x="21677" y="41262"/>
                    <a:pt x="19909" y="39170"/>
                  </a:cubicBezTo>
                  <a:moveTo>
                    <a:pt x="17024" y="53705"/>
                  </a:moveTo>
                  <a:cubicBezTo>
                    <a:pt x="19693" y="56049"/>
                    <a:pt x="23191" y="57492"/>
                    <a:pt x="27015" y="57492"/>
                  </a:cubicBezTo>
                  <a:cubicBezTo>
                    <a:pt x="30874" y="57492"/>
                    <a:pt x="34336" y="56085"/>
                    <a:pt x="37005" y="53741"/>
                  </a:cubicBezTo>
                  <a:moveTo>
                    <a:pt x="12155" y="34770"/>
                  </a:moveTo>
                  <a:lnTo>
                    <a:pt x="12155" y="34770"/>
                  </a:lnTo>
                  <a:cubicBezTo>
                    <a:pt x="12155" y="43101"/>
                    <a:pt x="18936" y="49882"/>
                    <a:pt x="27303" y="49882"/>
                  </a:cubicBezTo>
                  <a:lnTo>
                    <a:pt x="27303" y="49882"/>
                  </a:lnTo>
                  <a:cubicBezTo>
                    <a:pt x="35707" y="49882"/>
                    <a:pt x="42451" y="43101"/>
                    <a:pt x="42451" y="34770"/>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00"/>
            <p:cNvSpPr/>
            <p:nvPr/>
          </p:nvSpPr>
          <p:spPr>
            <a:xfrm>
              <a:off x="1304225" y="917075"/>
              <a:ext cx="1546400" cy="1565350"/>
            </a:xfrm>
            <a:custGeom>
              <a:avLst/>
              <a:gdLst/>
              <a:ahLst/>
              <a:cxnLst/>
              <a:rect l="l" t="t" r="r" b="b"/>
              <a:pathLst>
                <a:path w="61856" h="62614" fill="none" extrusionOk="0">
                  <a:moveTo>
                    <a:pt x="0" y="31307"/>
                  </a:moveTo>
                  <a:cubicBezTo>
                    <a:pt x="0" y="30585"/>
                    <a:pt x="36" y="29936"/>
                    <a:pt x="108" y="29179"/>
                  </a:cubicBezTo>
                  <a:moveTo>
                    <a:pt x="30946" y="1"/>
                  </a:moveTo>
                  <a:cubicBezTo>
                    <a:pt x="48005" y="1"/>
                    <a:pt x="61855" y="13995"/>
                    <a:pt x="61855" y="31307"/>
                  </a:cubicBezTo>
                  <a:cubicBezTo>
                    <a:pt x="61855" y="39025"/>
                    <a:pt x="59114" y="46094"/>
                    <a:pt x="54497" y="51577"/>
                  </a:cubicBezTo>
                  <a:lnTo>
                    <a:pt x="57599" y="61243"/>
                  </a:lnTo>
                  <a:lnTo>
                    <a:pt x="48582" y="56987"/>
                  </a:lnTo>
                  <a:cubicBezTo>
                    <a:pt x="43605" y="60521"/>
                    <a:pt x="37510" y="62613"/>
                    <a:pt x="30910" y="62613"/>
                  </a:cubicBezTo>
                  <a:cubicBezTo>
                    <a:pt x="13850" y="62613"/>
                    <a:pt x="0" y="48583"/>
                    <a:pt x="0" y="31271"/>
                  </a:cubicBezTo>
                  <a:moveTo>
                    <a:pt x="41153" y="31740"/>
                  </a:moveTo>
                  <a:lnTo>
                    <a:pt x="33723" y="36104"/>
                  </a:lnTo>
                  <a:lnTo>
                    <a:pt x="26293" y="40468"/>
                  </a:lnTo>
                  <a:lnTo>
                    <a:pt x="26293" y="31776"/>
                  </a:lnTo>
                  <a:lnTo>
                    <a:pt x="26293" y="23047"/>
                  </a:lnTo>
                  <a:lnTo>
                    <a:pt x="33723" y="27448"/>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00"/>
            <p:cNvSpPr/>
            <p:nvPr/>
          </p:nvSpPr>
          <p:spPr>
            <a:xfrm>
              <a:off x="1297900" y="908950"/>
              <a:ext cx="658250" cy="691625"/>
            </a:xfrm>
            <a:custGeom>
              <a:avLst/>
              <a:gdLst/>
              <a:ahLst/>
              <a:cxnLst/>
              <a:rect l="l" t="t" r="r" b="b"/>
              <a:pathLst>
                <a:path w="26330" h="27665" extrusionOk="0">
                  <a:moveTo>
                    <a:pt x="26077" y="1"/>
                  </a:moveTo>
                  <a:cubicBezTo>
                    <a:pt x="25536" y="73"/>
                    <a:pt x="24995" y="181"/>
                    <a:pt x="24454" y="326"/>
                  </a:cubicBezTo>
                  <a:lnTo>
                    <a:pt x="24743" y="1624"/>
                  </a:lnTo>
                  <a:cubicBezTo>
                    <a:pt x="25212" y="1516"/>
                    <a:pt x="25789" y="1408"/>
                    <a:pt x="26330" y="1299"/>
                  </a:cubicBezTo>
                  <a:lnTo>
                    <a:pt x="26077" y="1"/>
                  </a:lnTo>
                  <a:close/>
                  <a:moveTo>
                    <a:pt x="22867" y="722"/>
                  </a:moveTo>
                  <a:cubicBezTo>
                    <a:pt x="22326" y="867"/>
                    <a:pt x="21785" y="1047"/>
                    <a:pt x="21316" y="1227"/>
                  </a:cubicBezTo>
                  <a:lnTo>
                    <a:pt x="21713" y="2490"/>
                  </a:lnTo>
                  <a:cubicBezTo>
                    <a:pt x="22218" y="2273"/>
                    <a:pt x="22723" y="2165"/>
                    <a:pt x="23228" y="1985"/>
                  </a:cubicBezTo>
                  <a:lnTo>
                    <a:pt x="22867" y="722"/>
                  </a:lnTo>
                  <a:close/>
                  <a:moveTo>
                    <a:pt x="19729" y="1804"/>
                  </a:moveTo>
                  <a:cubicBezTo>
                    <a:pt x="19224" y="1985"/>
                    <a:pt x="18719" y="2201"/>
                    <a:pt x="18251" y="2417"/>
                  </a:cubicBezTo>
                  <a:lnTo>
                    <a:pt x="18792" y="3644"/>
                  </a:lnTo>
                  <a:cubicBezTo>
                    <a:pt x="19297" y="3427"/>
                    <a:pt x="19765" y="3247"/>
                    <a:pt x="20234" y="2995"/>
                  </a:cubicBezTo>
                  <a:lnTo>
                    <a:pt x="19729" y="1804"/>
                  </a:lnTo>
                  <a:close/>
                  <a:moveTo>
                    <a:pt x="16772" y="3139"/>
                  </a:moveTo>
                  <a:cubicBezTo>
                    <a:pt x="16267" y="3427"/>
                    <a:pt x="15762" y="3680"/>
                    <a:pt x="15329" y="3968"/>
                  </a:cubicBezTo>
                  <a:lnTo>
                    <a:pt x="15978" y="5086"/>
                  </a:lnTo>
                  <a:cubicBezTo>
                    <a:pt x="16447" y="4870"/>
                    <a:pt x="16952" y="4581"/>
                    <a:pt x="17385" y="4329"/>
                  </a:cubicBezTo>
                  <a:lnTo>
                    <a:pt x="16772" y="3139"/>
                  </a:lnTo>
                  <a:close/>
                  <a:moveTo>
                    <a:pt x="13959" y="4870"/>
                  </a:moveTo>
                  <a:lnTo>
                    <a:pt x="12588" y="5808"/>
                  </a:lnTo>
                  <a:lnTo>
                    <a:pt x="13382" y="6854"/>
                  </a:lnTo>
                  <a:cubicBezTo>
                    <a:pt x="13814" y="6529"/>
                    <a:pt x="14247" y="6204"/>
                    <a:pt x="14680" y="5952"/>
                  </a:cubicBezTo>
                  <a:lnTo>
                    <a:pt x="13959" y="4870"/>
                  </a:lnTo>
                  <a:close/>
                  <a:moveTo>
                    <a:pt x="11290" y="6782"/>
                  </a:moveTo>
                  <a:lnTo>
                    <a:pt x="10099" y="7900"/>
                  </a:lnTo>
                  <a:lnTo>
                    <a:pt x="11001" y="8873"/>
                  </a:lnTo>
                  <a:cubicBezTo>
                    <a:pt x="11362" y="8513"/>
                    <a:pt x="11759" y="8152"/>
                    <a:pt x="12155" y="7828"/>
                  </a:cubicBezTo>
                  <a:lnTo>
                    <a:pt x="11290" y="6782"/>
                  </a:lnTo>
                  <a:close/>
                  <a:moveTo>
                    <a:pt x="8909" y="9018"/>
                  </a:moveTo>
                  <a:cubicBezTo>
                    <a:pt x="8512" y="9414"/>
                    <a:pt x="8152" y="9811"/>
                    <a:pt x="7791" y="10208"/>
                  </a:cubicBezTo>
                  <a:lnTo>
                    <a:pt x="8765" y="11074"/>
                  </a:lnTo>
                  <a:cubicBezTo>
                    <a:pt x="9090" y="10713"/>
                    <a:pt x="9450" y="10316"/>
                    <a:pt x="9847" y="9955"/>
                  </a:cubicBezTo>
                  <a:lnTo>
                    <a:pt x="8909" y="9018"/>
                  </a:lnTo>
                  <a:close/>
                  <a:moveTo>
                    <a:pt x="6709" y="11470"/>
                  </a:moveTo>
                  <a:cubicBezTo>
                    <a:pt x="6348" y="11903"/>
                    <a:pt x="6024" y="12336"/>
                    <a:pt x="5699" y="12805"/>
                  </a:cubicBezTo>
                  <a:lnTo>
                    <a:pt x="6781" y="13562"/>
                  </a:lnTo>
                  <a:cubicBezTo>
                    <a:pt x="7106" y="13129"/>
                    <a:pt x="7430" y="12697"/>
                    <a:pt x="7755" y="12300"/>
                  </a:cubicBezTo>
                  <a:lnTo>
                    <a:pt x="6709" y="11470"/>
                  </a:lnTo>
                  <a:close/>
                  <a:moveTo>
                    <a:pt x="4798" y="14139"/>
                  </a:moveTo>
                  <a:cubicBezTo>
                    <a:pt x="4509" y="14608"/>
                    <a:pt x="4221" y="15113"/>
                    <a:pt x="3968" y="15546"/>
                  </a:cubicBezTo>
                  <a:lnTo>
                    <a:pt x="5086" y="16195"/>
                  </a:lnTo>
                  <a:cubicBezTo>
                    <a:pt x="5339" y="15762"/>
                    <a:pt x="5627" y="15293"/>
                    <a:pt x="5916" y="14861"/>
                  </a:cubicBezTo>
                  <a:lnTo>
                    <a:pt x="4798" y="14139"/>
                  </a:lnTo>
                  <a:close/>
                  <a:moveTo>
                    <a:pt x="3138" y="16989"/>
                  </a:moveTo>
                  <a:cubicBezTo>
                    <a:pt x="2886" y="17493"/>
                    <a:pt x="2634" y="17998"/>
                    <a:pt x="2417" y="18467"/>
                  </a:cubicBezTo>
                  <a:lnTo>
                    <a:pt x="3643" y="19008"/>
                  </a:lnTo>
                  <a:cubicBezTo>
                    <a:pt x="3860" y="18539"/>
                    <a:pt x="4076" y="18071"/>
                    <a:pt x="4329" y="17566"/>
                  </a:cubicBezTo>
                  <a:lnTo>
                    <a:pt x="3138" y="16989"/>
                  </a:lnTo>
                  <a:close/>
                  <a:moveTo>
                    <a:pt x="1804" y="20018"/>
                  </a:moveTo>
                  <a:cubicBezTo>
                    <a:pt x="1624" y="20523"/>
                    <a:pt x="1407" y="20992"/>
                    <a:pt x="1263" y="21533"/>
                  </a:cubicBezTo>
                  <a:lnTo>
                    <a:pt x="2525" y="21966"/>
                  </a:lnTo>
                  <a:cubicBezTo>
                    <a:pt x="2706" y="21461"/>
                    <a:pt x="2886" y="20956"/>
                    <a:pt x="2994" y="20451"/>
                  </a:cubicBezTo>
                  <a:lnTo>
                    <a:pt x="1804" y="20018"/>
                  </a:lnTo>
                  <a:close/>
                  <a:moveTo>
                    <a:pt x="794" y="22976"/>
                  </a:moveTo>
                  <a:cubicBezTo>
                    <a:pt x="614" y="23481"/>
                    <a:pt x="542" y="24022"/>
                    <a:pt x="397" y="24563"/>
                  </a:cubicBezTo>
                  <a:lnTo>
                    <a:pt x="1696" y="24851"/>
                  </a:lnTo>
                  <a:cubicBezTo>
                    <a:pt x="1840" y="24310"/>
                    <a:pt x="1984" y="23805"/>
                    <a:pt x="2056" y="23336"/>
                  </a:cubicBezTo>
                  <a:lnTo>
                    <a:pt x="794" y="22976"/>
                  </a:lnTo>
                  <a:close/>
                  <a:moveTo>
                    <a:pt x="217" y="25933"/>
                  </a:moveTo>
                  <a:cubicBezTo>
                    <a:pt x="109" y="26474"/>
                    <a:pt x="37" y="27015"/>
                    <a:pt x="1" y="27556"/>
                  </a:cubicBezTo>
                  <a:lnTo>
                    <a:pt x="1299" y="27664"/>
                  </a:lnTo>
                  <a:cubicBezTo>
                    <a:pt x="1335" y="27196"/>
                    <a:pt x="1443" y="26655"/>
                    <a:pt x="1515" y="26150"/>
                  </a:cubicBezTo>
                  <a:lnTo>
                    <a:pt x="217" y="25933"/>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00"/>
            <p:cNvSpPr/>
            <p:nvPr/>
          </p:nvSpPr>
          <p:spPr>
            <a:xfrm>
              <a:off x="1991300" y="895425"/>
              <a:ext cx="55925" cy="37900"/>
            </a:xfrm>
            <a:custGeom>
              <a:avLst/>
              <a:gdLst/>
              <a:ahLst/>
              <a:cxnLst/>
              <a:rect l="l" t="t" r="r" b="b"/>
              <a:pathLst>
                <a:path w="2237" h="1516" extrusionOk="0">
                  <a:moveTo>
                    <a:pt x="2128" y="1"/>
                  </a:moveTo>
                  <a:cubicBezTo>
                    <a:pt x="1407" y="37"/>
                    <a:pt x="686" y="145"/>
                    <a:pt x="0" y="217"/>
                  </a:cubicBezTo>
                  <a:lnTo>
                    <a:pt x="217" y="1516"/>
                  </a:lnTo>
                  <a:cubicBezTo>
                    <a:pt x="866" y="1444"/>
                    <a:pt x="1551" y="1408"/>
                    <a:pt x="2236" y="1299"/>
                  </a:cubicBezTo>
                  <a:lnTo>
                    <a:pt x="2128" y="1"/>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3" name="Google Shape;1453;p100"/>
          <p:cNvSpPr txBox="1">
            <a:spLocks noGrp="1"/>
          </p:cNvSpPr>
          <p:nvPr>
            <p:ph type="subTitle" idx="1"/>
          </p:nvPr>
        </p:nvSpPr>
        <p:spPr>
          <a:xfrm>
            <a:off x="3390900" y="1590675"/>
            <a:ext cx="4676700" cy="466800"/>
          </a:xfrm>
          <a:prstGeom prst="rect">
            <a:avLst/>
          </a:prstGeom>
        </p:spPr>
        <p:txBody>
          <a:bodyPr spcFirstLastPara="1" wrap="square" lIns="0" tIns="0" rIns="0" bIns="0" anchor="t" anchorCtr="0">
            <a:noAutofit/>
          </a:bodyPr>
          <a:lstStyle>
            <a:lvl1pPr lvl="0" rtl="0">
              <a:spcBef>
                <a:spcPts val="0"/>
              </a:spcBef>
              <a:spcAft>
                <a:spcPts val="0"/>
              </a:spcAft>
              <a:buNone/>
              <a:defRPr>
                <a:solidFill>
                  <a:schemeClr val="accent2"/>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1454" name="Google Shape;1454;p100"/>
          <p:cNvSpPr txBox="1">
            <a:spLocks noGrp="1"/>
          </p:cNvSpPr>
          <p:nvPr>
            <p:ph type="title"/>
          </p:nvPr>
        </p:nvSpPr>
        <p:spPr>
          <a:xfrm>
            <a:off x="3419475" y="2085975"/>
            <a:ext cx="4648200" cy="19239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1455" name="Google Shape;1455;p100"/>
          <p:cNvSpPr/>
          <p:nvPr/>
        </p:nvSpPr>
        <p:spPr>
          <a:xfrm>
            <a:off x="7083811" y="-60272"/>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Question–Purple">
  <p:cSld name="CUSTOM_3_1_1_1_1">
    <p:spTree>
      <p:nvGrpSpPr>
        <p:cNvPr id="1" name="Shape 1456"/>
        <p:cNvGrpSpPr/>
        <p:nvPr/>
      </p:nvGrpSpPr>
      <p:grpSpPr>
        <a:xfrm>
          <a:off x="0" y="0"/>
          <a:ext cx="0" cy="0"/>
          <a:chOff x="0" y="0"/>
          <a:chExt cx="0" cy="0"/>
        </a:xfrm>
      </p:grpSpPr>
      <p:grpSp>
        <p:nvGrpSpPr>
          <p:cNvPr id="1457" name="Google Shape;1457;p101"/>
          <p:cNvGrpSpPr/>
          <p:nvPr/>
        </p:nvGrpSpPr>
        <p:grpSpPr>
          <a:xfrm>
            <a:off x="943028" y="1535321"/>
            <a:ext cx="2171302" cy="2072871"/>
            <a:chOff x="1297900" y="386000"/>
            <a:chExt cx="5071950" cy="4842025"/>
          </a:xfrm>
        </p:grpSpPr>
        <p:sp>
          <p:nvSpPr>
            <p:cNvPr id="1458" name="Google Shape;1458;p101"/>
            <p:cNvSpPr/>
            <p:nvPr/>
          </p:nvSpPr>
          <p:spPr>
            <a:xfrm>
              <a:off x="1527825" y="386000"/>
              <a:ext cx="4842025" cy="4842025"/>
            </a:xfrm>
            <a:custGeom>
              <a:avLst/>
              <a:gdLst/>
              <a:ahLst/>
              <a:cxnLst/>
              <a:rect l="l" t="t" r="r" b="b"/>
              <a:pathLst>
                <a:path w="193681" h="193681" extrusionOk="0">
                  <a:moveTo>
                    <a:pt x="96841" y="0"/>
                  </a:moveTo>
                  <a:cubicBezTo>
                    <a:pt x="43353" y="0"/>
                    <a:pt x="1" y="43353"/>
                    <a:pt x="1" y="96840"/>
                  </a:cubicBezTo>
                  <a:cubicBezTo>
                    <a:pt x="1" y="150292"/>
                    <a:pt x="43353" y="193680"/>
                    <a:pt x="96841" y="193680"/>
                  </a:cubicBezTo>
                  <a:cubicBezTo>
                    <a:pt x="150292" y="193680"/>
                    <a:pt x="193681" y="150292"/>
                    <a:pt x="193681" y="96840"/>
                  </a:cubicBezTo>
                  <a:cubicBezTo>
                    <a:pt x="193681" y="43317"/>
                    <a:pt x="150292" y="0"/>
                    <a:pt x="968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01"/>
            <p:cNvSpPr/>
            <p:nvPr/>
          </p:nvSpPr>
          <p:spPr>
            <a:xfrm>
              <a:off x="2048100" y="1597850"/>
              <a:ext cx="3300150" cy="2844800"/>
            </a:xfrm>
            <a:custGeom>
              <a:avLst/>
              <a:gdLst/>
              <a:ahLst/>
              <a:cxnLst/>
              <a:rect l="l" t="t" r="r" b="b"/>
              <a:pathLst>
                <a:path w="132006" h="113792" fill="none" extrusionOk="0">
                  <a:moveTo>
                    <a:pt x="131970" y="16519"/>
                  </a:moveTo>
                  <a:lnTo>
                    <a:pt x="131970" y="3607"/>
                  </a:lnTo>
                  <a:cubicBezTo>
                    <a:pt x="131970" y="1623"/>
                    <a:pt x="130347" y="0"/>
                    <a:pt x="128363" y="0"/>
                  </a:cubicBezTo>
                  <a:lnTo>
                    <a:pt x="39422" y="0"/>
                  </a:lnTo>
                  <a:moveTo>
                    <a:pt x="41586" y="113503"/>
                  </a:moveTo>
                  <a:lnTo>
                    <a:pt x="90385" y="113503"/>
                  </a:lnTo>
                  <a:moveTo>
                    <a:pt x="86634" y="113792"/>
                  </a:moveTo>
                  <a:cubicBezTo>
                    <a:pt x="85479" y="113287"/>
                    <a:pt x="84073" y="112602"/>
                    <a:pt x="83207" y="112169"/>
                  </a:cubicBezTo>
                  <a:cubicBezTo>
                    <a:pt x="81764" y="111339"/>
                    <a:pt x="81476" y="111267"/>
                    <a:pt x="80935" y="108490"/>
                  </a:cubicBezTo>
                  <a:cubicBezTo>
                    <a:pt x="80322" y="105497"/>
                    <a:pt x="80827" y="99473"/>
                    <a:pt x="80610" y="96696"/>
                  </a:cubicBezTo>
                  <a:moveTo>
                    <a:pt x="51324" y="96552"/>
                  </a:moveTo>
                  <a:cubicBezTo>
                    <a:pt x="51071" y="99293"/>
                    <a:pt x="51576" y="105497"/>
                    <a:pt x="50999" y="108490"/>
                  </a:cubicBezTo>
                  <a:cubicBezTo>
                    <a:pt x="50458" y="111267"/>
                    <a:pt x="50062" y="111339"/>
                    <a:pt x="48619" y="112169"/>
                  </a:cubicBezTo>
                  <a:cubicBezTo>
                    <a:pt x="47789" y="112602"/>
                    <a:pt x="46383" y="113251"/>
                    <a:pt x="45229" y="113720"/>
                  </a:cubicBezTo>
                  <a:moveTo>
                    <a:pt x="0" y="80827"/>
                  </a:moveTo>
                  <a:lnTo>
                    <a:pt x="0" y="91935"/>
                  </a:lnTo>
                  <a:cubicBezTo>
                    <a:pt x="0" y="94063"/>
                    <a:pt x="2164" y="96480"/>
                    <a:pt x="4329" y="96480"/>
                  </a:cubicBezTo>
                  <a:lnTo>
                    <a:pt x="128580" y="96480"/>
                  </a:lnTo>
                  <a:cubicBezTo>
                    <a:pt x="130708" y="96480"/>
                    <a:pt x="132006" y="94244"/>
                    <a:pt x="132006" y="92116"/>
                  </a:cubicBezTo>
                  <a:lnTo>
                    <a:pt x="132006" y="80827"/>
                  </a:lnTo>
                  <a:moveTo>
                    <a:pt x="0" y="42559"/>
                  </a:moveTo>
                  <a:lnTo>
                    <a:pt x="0" y="80863"/>
                  </a:lnTo>
                  <a:lnTo>
                    <a:pt x="131970" y="80863"/>
                  </a:lnTo>
                  <a:lnTo>
                    <a:pt x="131970" y="4970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01"/>
            <p:cNvSpPr/>
            <p:nvPr/>
          </p:nvSpPr>
          <p:spPr>
            <a:xfrm>
              <a:off x="4369025" y="2001800"/>
              <a:ext cx="1375975" cy="1100075"/>
            </a:xfrm>
            <a:custGeom>
              <a:avLst/>
              <a:gdLst/>
              <a:ahLst/>
              <a:cxnLst/>
              <a:rect l="l" t="t" r="r" b="b"/>
              <a:pathLst>
                <a:path w="55039" h="44003" fill="none" extrusionOk="0">
                  <a:moveTo>
                    <a:pt x="55038" y="0"/>
                  </a:moveTo>
                  <a:lnTo>
                    <a:pt x="0" y="0"/>
                  </a:lnTo>
                  <a:lnTo>
                    <a:pt x="0" y="33507"/>
                  </a:lnTo>
                  <a:lnTo>
                    <a:pt x="8728" y="33507"/>
                  </a:lnTo>
                  <a:lnTo>
                    <a:pt x="8728" y="44002"/>
                  </a:lnTo>
                  <a:lnTo>
                    <a:pt x="20162" y="33507"/>
                  </a:lnTo>
                  <a:lnTo>
                    <a:pt x="55038" y="33507"/>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01"/>
            <p:cNvSpPr/>
            <p:nvPr/>
          </p:nvSpPr>
          <p:spPr>
            <a:xfrm>
              <a:off x="4642225" y="2330900"/>
              <a:ext cx="825950" cy="211025"/>
            </a:xfrm>
            <a:custGeom>
              <a:avLst/>
              <a:gdLst/>
              <a:ahLst/>
              <a:cxnLst/>
              <a:rect l="l" t="t" r="r" b="b"/>
              <a:pathLst>
                <a:path w="33038" h="8441" fill="none" extrusionOk="0">
                  <a:moveTo>
                    <a:pt x="0" y="8441"/>
                  </a:moveTo>
                  <a:lnTo>
                    <a:pt x="33038" y="8441"/>
                  </a:lnTo>
                  <a:moveTo>
                    <a:pt x="0" y="1"/>
                  </a:moveTo>
                  <a:lnTo>
                    <a:pt x="33038" y="1"/>
                  </a:lnTo>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01"/>
            <p:cNvSpPr/>
            <p:nvPr/>
          </p:nvSpPr>
          <p:spPr>
            <a:xfrm>
              <a:off x="1985875" y="774600"/>
              <a:ext cx="2925975" cy="4283900"/>
            </a:xfrm>
            <a:custGeom>
              <a:avLst/>
              <a:gdLst/>
              <a:ahLst/>
              <a:cxnLst/>
              <a:rect l="l" t="t" r="r" b="b"/>
              <a:pathLst>
                <a:path w="117039" h="171356" fill="none" extrusionOk="0">
                  <a:moveTo>
                    <a:pt x="10641" y="166631"/>
                  </a:moveTo>
                  <a:lnTo>
                    <a:pt x="10641" y="145351"/>
                  </a:lnTo>
                  <a:lnTo>
                    <a:pt x="26943" y="139436"/>
                  </a:lnTo>
                  <a:lnTo>
                    <a:pt x="26943" y="160680"/>
                  </a:lnTo>
                  <a:moveTo>
                    <a:pt x="26943" y="160608"/>
                  </a:moveTo>
                  <a:cubicBezTo>
                    <a:pt x="26943" y="163529"/>
                    <a:pt x="24526" y="165910"/>
                    <a:pt x="21605" y="165910"/>
                  </a:cubicBezTo>
                  <a:cubicBezTo>
                    <a:pt x="18684" y="165910"/>
                    <a:pt x="16303" y="163529"/>
                    <a:pt x="16303" y="160608"/>
                  </a:cubicBezTo>
                  <a:cubicBezTo>
                    <a:pt x="16303" y="157650"/>
                    <a:pt x="18684" y="155270"/>
                    <a:pt x="21605" y="155270"/>
                  </a:cubicBezTo>
                  <a:cubicBezTo>
                    <a:pt x="24526" y="155270"/>
                    <a:pt x="26943" y="157650"/>
                    <a:pt x="26943" y="160608"/>
                  </a:cubicBezTo>
                  <a:close/>
                  <a:moveTo>
                    <a:pt x="10641" y="166054"/>
                  </a:moveTo>
                  <a:cubicBezTo>
                    <a:pt x="10641" y="168975"/>
                    <a:pt x="8260" y="171356"/>
                    <a:pt x="5339" y="171356"/>
                  </a:cubicBezTo>
                  <a:cubicBezTo>
                    <a:pt x="2417" y="171356"/>
                    <a:pt x="1" y="168975"/>
                    <a:pt x="1" y="166054"/>
                  </a:cubicBezTo>
                  <a:cubicBezTo>
                    <a:pt x="1" y="163133"/>
                    <a:pt x="2417" y="160716"/>
                    <a:pt x="5339" y="160716"/>
                  </a:cubicBezTo>
                  <a:cubicBezTo>
                    <a:pt x="8260" y="160716"/>
                    <a:pt x="10641" y="163133"/>
                    <a:pt x="10641" y="166054"/>
                  </a:cubicBezTo>
                  <a:close/>
                  <a:moveTo>
                    <a:pt x="116245" y="20487"/>
                  </a:moveTo>
                  <a:lnTo>
                    <a:pt x="104307" y="10316"/>
                  </a:lnTo>
                  <a:moveTo>
                    <a:pt x="95362" y="10424"/>
                  </a:moveTo>
                  <a:lnTo>
                    <a:pt x="83496" y="20487"/>
                  </a:lnTo>
                  <a:moveTo>
                    <a:pt x="83496" y="1"/>
                  </a:moveTo>
                  <a:lnTo>
                    <a:pt x="99871" y="13923"/>
                  </a:lnTo>
                  <a:lnTo>
                    <a:pt x="116245" y="1"/>
                  </a:lnTo>
                  <a:moveTo>
                    <a:pt x="117038" y="21100"/>
                  </a:moveTo>
                  <a:lnTo>
                    <a:pt x="82739" y="21100"/>
                  </a:lnTo>
                  <a:lnTo>
                    <a:pt x="82739" y="181"/>
                  </a:lnTo>
                  <a:lnTo>
                    <a:pt x="117038" y="181"/>
                  </a:lnTo>
                  <a:lnTo>
                    <a:pt x="117038" y="21100"/>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01"/>
            <p:cNvSpPr/>
            <p:nvPr/>
          </p:nvSpPr>
          <p:spPr>
            <a:xfrm>
              <a:off x="2839775" y="1847600"/>
              <a:ext cx="1364250" cy="1587900"/>
            </a:xfrm>
            <a:custGeom>
              <a:avLst/>
              <a:gdLst/>
              <a:ahLst/>
              <a:cxnLst/>
              <a:rect l="l" t="t" r="r" b="b"/>
              <a:pathLst>
                <a:path w="54570" h="63516" fill="none" extrusionOk="0">
                  <a:moveTo>
                    <a:pt x="19945" y="9486"/>
                  </a:moveTo>
                  <a:cubicBezTo>
                    <a:pt x="19801" y="8873"/>
                    <a:pt x="19729" y="8260"/>
                    <a:pt x="19729" y="7575"/>
                  </a:cubicBezTo>
                  <a:cubicBezTo>
                    <a:pt x="19729" y="3391"/>
                    <a:pt x="23119" y="1"/>
                    <a:pt x="27303" y="1"/>
                  </a:cubicBezTo>
                  <a:cubicBezTo>
                    <a:pt x="31487" y="1"/>
                    <a:pt x="34877" y="3391"/>
                    <a:pt x="34877" y="7575"/>
                  </a:cubicBezTo>
                  <a:cubicBezTo>
                    <a:pt x="34877" y="8260"/>
                    <a:pt x="34805" y="8945"/>
                    <a:pt x="34625" y="9523"/>
                  </a:cubicBezTo>
                  <a:moveTo>
                    <a:pt x="12155" y="28710"/>
                  </a:moveTo>
                  <a:lnTo>
                    <a:pt x="12155" y="22687"/>
                  </a:lnTo>
                  <a:cubicBezTo>
                    <a:pt x="12155" y="14356"/>
                    <a:pt x="18936" y="7575"/>
                    <a:pt x="27303" y="7575"/>
                  </a:cubicBezTo>
                  <a:cubicBezTo>
                    <a:pt x="35707" y="7575"/>
                    <a:pt x="42451" y="14356"/>
                    <a:pt x="42451" y="22687"/>
                  </a:cubicBezTo>
                  <a:lnTo>
                    <a:pt x="42451" y="28710"/>
                  </a:lnTo>
                  <a:lnTo>
                    <a:pt x="30333" y="28710"/>
                  </a:lnTo>
                  <a:cubicBezTo>
                    <a:pt x="23624" y="28710"/>
                    <a:pt x="18214" y="23300"/>
                    <a:pt x="18214" y="16628"/>
                  </a:cubicBezTo>
                  <a:moveTo>
                    <a:pt x="42451" y="25717"/>
                  </a:moveTo>
                  <a:lnTo>
                    <a:pt x="45733" y="25717"/>
                  </a:lnTo>
                  <a:cubicBezTo>
                    <a:pt x="46455" y="25717"/>
                    <a:pt x="46996" y="26294"/>
                    <a:pt x="46996" y="26979"/>
                  </a:cubicBezTo>
                  <a:lnTo>
                    <a:pt x="46996" y="34986"/>
                  </a:lnTo>
                  <a:cubicBezTo>
                    <a:pt x="46996" y="36537"/>
                    <a:pt x="45733" y="37799"/>
                    <a:pt x="44146" y="37799"/>
                  </a:cubicBezTo>
                  <a:lnTo>
                    <a:pt x="42451" y="37799"/>
                  </a:lnTo>
                  <a:moveTo>
                    <a:pt x="12155" y="25717"/>
                  </a:moveTo>
                  <a:lnTo>
                    <a:pt x="8873" y="25717"/>
                  </a:lnTo>
                  <a:cubicBezTo>
                    <a:pt x="8151" y="25717"/>
                    <a:pt x="7610" y="26294"/>
                    <a:pt x="7610" y="26979"/>
                  </a:cubicBezTo>
                  <a:lnTo>
                    <a:pt x="7610" y="34986"/>
                  </a:lnTo>
                  <a:cubicBezTo>
                    <a:pt x="7610" y="36537"/>
                    <a:pt x="8873" y="37799"/>
                    <a:pt x="10460" y="37799"/>
                  </a:cubicBezTo>
                  <a:lnTo>
                    <a:pt x="12155" y="37799"/>
                  </a:lnTo>
                  <a:moveTo>
                    <a:pt x="31848" y="57456"/>
                  </a:moveTo>
                  <a:lnTo>
                    <a:pt x="31848" y="63479"/>
                  </a:lnTo>
                  <a:moveTo>
                    <a:pt x="22759" y="57456"/>
                  </a:moveTo>
                  <a:lnTo>
                    <a:pt x="22759" y="63479"/>
                  </a:lnTo>
                  <a:moveTo>
                    <a:pt x="54570" y="63479"/>
                  </a:moveTo>
                  <a:cubicBezTo>
                    <a:pt x="54570" y="58466"/>
                    <a:pt x="50530" y="54426"/>
                    <a:pt x="45481" y="54426"/>
                  </a:cubicBezTo>
                  <a:lnTo>
                    <a:pt x="40756" y="54426"/>
                  </a:lnTo>
                  <a:cubicBezTo>
                    <a:pt x="38304" y="54426"/>
                    <a:pt x="36356" y="52478"/>
                    <a:pt x="36356" y="50062"/>
                  </a:cubicBezTo>
                  <a:lnTo>
                    <a:pt x="36356" y="46852"/>
                  </a:lnTo>
                  <a:moveTo>
                    <a:pt x="18214" y="46888"/>
                  </a:moveTo>
                  <a:lnTo>
                    <a:pt x="18214" y="50098"/>
                  </a:lnTo>
                  <a:cubicBezTo>
                    <a:pt x="18214" y="52478"/>
                    <a:pt x="16267" y="54462"/>
                    <a:pt x="13814" y="54462"/>
                  </a:cubicBezTo>
                  <a:lnTo>
                    <a:pt x="9089" y="54462"/>
                  </a:lnTo>
                  <a:cubicBezTo>
                    <a:pt x="4076" y="54462"/>
                    <a:pt x="0" y="58538"/>
                    <a:pt x="0" y="63515"/>
                  </a:cubicBezTo>
                  <a:moveTo>
                    <a:pt x="34264" y="39494"/>
                  </a:moveTo>
                  <a:cubicBezTo>
                    <a:pt x="32497" y="41406"/>
                    <a:pt x="29972" y="42560"/>
                    <a:pt x="27231" y="42560"/>
                  </a:cubicBezTo>
                  <a:cubicBezTo>
                    <a:pt x="24273" y="42560"/>
                    <a:pt x="21677" y="41262"/>
                    <a:pt x="19909" y="39170"/>
                  </a:cubicBezTo>
                  <a:moveTo>
                    <a:pt x="17024" y="53705"/>
                  </a:moveTo>
                  <a:cubicBezTo>
                    <a:pt x="19693" y="56049"/>
                    <a:pt x="23191" y="57492"/>
                    <a:pt x="27015" y="57492"/>
                  </a:cubicBezTo>
                  <a:cubicBezTo>
                    <a:pt x="30874" y="57492"/>
                    <a:pt x="34336" y="56085"/>
                    <a:pt x="37005" y="53741"/>
                  </a:cubicBezTo>
                  <a:moveTo>
                    <a:pt x="12155" y="34770"/>
                  </a:moveTo>
                  <a:lnTo>
                    <a:pt x="12155" y="34770"/>
                  </a:lnTo>
                  <a:cubicBezTo>
                    <a:pt x="12155" y="43101"/>
                    <a:pt x="18936" y="49882"/>
                    <a:pt x="27303" y="49882"/>
                  </a:cubicBezTo>
                  <a:lnTo>
                    <a:pt x="27303" y="49882"/>
                  </a:lnTo>
                  <a:cubicBezTo>
                    <a:pt x="35707" y="49882"/>
                    <a:pt x="42451" y="43101"/>
                    <a:pt x="42451" y="34770"/>
                  </a:cubicBez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01"/>
            <p:cNvSpPr/>
            <p:nvPr/>
          </p:nvSpPr>
          <p:spPr>
            <a:xfrm>
              <a:off x="1304225" y="917075"/>
              <a:ext cx="1546400" cy="1565350"/>
            </a:xfrm>
            <a:custGeom>
              <a:avLst/>
              <a:gdLst/>
              <a:ahLst/>
              <a:cxnLst/>
              <a:rect l="l" t="t" r="r" b="b"/>
              <a:pathLst>
                <a:path w="61856" h="62614" fill="none" extrusionOk="0">
                  <a:moveTo>
                    <a:pt x="0" y="31307"/>
                  </a:moveTo>
                  <a:cubicBezTo>
                    <a:pt x="0" y="30585"/>
                    <a:pt x="36" y="29936"/>
                    <a:pt x="108" y="29179"/>
                  </a:cubicBezTo>
                  <a:moveTo>
                    <a:pt x="30946" y="1"/>
                  </a:moveTo>
                  <a:cubicBezTo>
                    <a:pt x="48005" y="1"/>
                    <a:pt x="61855" y="13995"/>
                    <a:pt x="61855" y="31307"/>
                  </a:cubicBezTo>
                  <a:cubicBezTo>
                    <a:pt x="61855" y="39025"/>
                    <a:pt x="59114" y="46094"/>
                    <a:pt x="54497" y="51577"/>
                  </a:cubicBezTo>
                  <a:lnTo>
                    <a:pt x="57599" y="61243"/>
                  </a:lnTo>
                  <a:lnTo>
                    <a:pt x="48582" y="56987"/>
                  </a:lnTo>
                  <a:cubicBezTo>
                    <a:pt x="43605" y="60521"/>
                    <a:pt x="37510" y="62613"/>
                    <a:pt x="30910" y="62613"/>
                  </a:cubicBezTo>
                  <a:cubicBezTo>
                    <a:pt x="13850" y="62613"/>
                    <a:pt x="0" y="48583"/>
                    <a:pt x="0" y="31271"/>
                  </a:cubicBezTo>
                  <a:moveTo>
                    <a:pt x="41153" y="31740"/>
                  </a:moveTo>
                  <a:lnTo>
                    <a:pt x="33723" y="36104"/>
                  </a:lnTo>
                  <a:lnTo>
                    <a:pt x="26293" y="40468"/>
                  </a:lnTo>
                  <a:lnTo>
                    <a:pt x="26293" y="31776"/>
                  </a:lnTo>
                  <a:lnTo>
                    <a:pt x="26293" y="23047"/>
                  </a:lnTo>
                  <a:lnTo>
                    <a:pt x="33723" y="27448"/>
                  </a:lnTo>
                  <a:close/>
                </a:path>
              </a:pathLst>
            </a:custGeom>
            <a:noFill/>
            <a:ln w="3427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01"/>
            <p:cNvSpPr/>
            <p:nvPr/>
          </p:nvSpPr>
          <p:spPr>
            <a:xfrm>
              <a:off x="1297900" y="908950"/>
              <a:ext cx="658250" cy="691625"/>
            </a:xfrm>
            <a:custGeom>
              <a:avLst/>
              <a:gdLst/>
              <a:ahLst/>
              <a:cxnLst/>
              <a:rect l="l" t="t" r="r" b="b"/>
              <a:pathLst>
                <a:path w="26330" h="27665" extrusionOk="0">
                  <a:moveTo>
                    <a:pt x="26077" y="1"/>
                  </a:moveTo>
                  <a:cubicBezTo>
                    <a:pt x="25536" y="73"/>
                    <a:pt x="24995" y="181"/>
                    <a:pt x="24454" y="326"/>
                  </a:cubicBezTo>
                  <a:lnTo>
                    <a:pt x="24743" y="1624"/>
                  </a:lnTo>
                  <a:cubicBezTo>
                    <a:pt x="25212" y="1516"/>
                    <a:pt x="25789" y="1408"/>
                    <a:pt x="26330" y="1299"/>
                  </a:cubicBezTo>
                  <a:lnTo>
                    <a:pt x="26077" y="1"/>
                  </a:lnTo>
                  <a:close/>
                  <a:moveTo>
                    <a:pt x="22867" y="722"/>
                  </a:moveTo>
                  <a:cubicBezTo>
                    <a:pt x="22326" y="867"/>
                    <a:pt x="21785" y="1047"/>
                    <a:pt x="21316" y="1227"/>
                  </a:cubicBezTo>
                  <a:lnTo>
                    <a:pt x="21713" y="2490"/>
                  </a:lnTo>
                  <a:cubicBezTo>
                    <a:pt x="22218" y="2273"/>
                    <a:pt x="22723" y="2165"/>
                    <a:pt x="23228" y="1985"/>
                  </a:cubicBezTo>
                  <a:lnTo>
                    <a:pt x="22867" y="722"/>
                  </a:lnTo>
                  <a:close/>
                  <a:moveTo>
                    <a:pt x="19729" y="1804"/>
                  </a:moveTo>
                  <a:cubicBezTo>
                    <a:pt x="19224" y="1985"/>
                    <a:pt x="18719" y="2201"/>
                    <a:pt x="18251" y="2417"/>
                  </a:cubicBezTo>
                  <a:lnTo>
                    <a:pt x="18792" y="3644"/>
                  </a:lnTo>
                  <a:cubicBezTo>
                    <a:pt x="19297" y="3427"/>
                    <a:pt x="19765" y="3247"/>
                    <a:pt x="20234" y="2995"/>
                  </a:cubicBezTo>
                  <a:lnTo>
                    <a:pt x="19729" y="1804"/>
                  </a:lnTo>
                  <a:close/>
                  <a:moveTo>
                    <a:pt x="16772" y="3139"/>
                  </a:moveTo>
                  <a:cubicBezTo>
                    <a:pt x="16267" y="3427"/>
                    <a:pt x="15762" y="3680"/>
                    <a:pt x="15329" y="3968"/>
                  </a:cubicBezTo>
                  <a:lnTo>
                    <a:pt x="15978" y="5086"/>
                  </a:lnTo>
                  <a:cubicBezTo>
                    <a:pt x="16447" y="4870"/>
                    <a:pt x="16952" y="4581"/>
                    <a:pt x="17385" y="4329"/>
                  </a:cubicBezTo>
                  <a:lnTo>
                    <a:pt x="16772" y="3139"/>
                  </a:lnTo>
                  <a:close/>
                  <a:moveTo>
                    <a:pt x="13959" y="4870"/>
                  </a:moveTo>
                  <a:lnTo>
                    <a:pt x="12588" y="5808"/>
                  </a:lnTo>
                  <a:lnTo>
                    <a:pt x="13382" y="6854"/>
                  </a:lnTo>
                  <a:cubicBezTo>
                    <a:pt x="13814" y="6529"/>
                    <a:pt x="14247" y="6204"/>
                    <a:pt x="14680" y="5952"/>
                  </a:cubicBezTo>
                  <a:lnTo>
                    <a:pt x="13959" y="4870"/>
                  </a:lnTo>
                  <a:close/>
                  <a:moveTo>
                    <a:pt x="11290" y="6782"/>
                  </a:moveTo>
                  <a:lnTo>
                    <a:pt x="10099" y="7900"/>
                  </a:lnTo>
                  <a:lnTo>
                    <a:pt x="11001" y="8873"/>
                  </a:lnTo>
                  <a:cubicBezTo>
                    <a:pt x="11362" y="8513"/>
                    <a:pt x="11759" y="8152"/>
                    <a:pt x="12155" y="7828"/>
                  </a:cubicBezTo>
                  <a:lnTo>
                    <a:pt x="11290" y="6782"/>
                  </a:lnTo>
                  <a:close/>
                  <a:moveTo>
                    <a:pt x="8909" y="9018"/>
                  </a:moveTo>
                  <a:cubicBezTo>
                    <a:pt x="8512" y="9414"/>
                    <a:pt x="8152" y="9811"/>
                    <a:pt x="7791" y="10208"/>
                  </a:cubicBezTo>
                  <a:lnTo>
                    <a:pt x="8765" y="11074"/>
                  </a:lnTo>
                  <a:cubicBezTo>
                    <a:pt x="9090" y="10713"/>
                    <a:pt x="9450" y="10316"/>
                    <a:pt x="9847" y="9955"/>
                  </a:cubicBezTo>
                  <a:lnTo>
                    <a:pt x="8909" y="9018"/>
                  </a:lnTo>
                  <a:close/>
                  <a:moveTo>
                    <a:pt x="6709" y="11470"/>
                  </a:moveTo>
                  <a:cubicBezTo>
                    <a:pt x="6348" y="11903"/>
                    <a:pt x="6024" y="12336"/>
                    <a:pt x="5699" y="12805"/>
                  </a:cubicBezTo>
                  <a:lnTo>
                    <a:pt x="6781" y="13562"/>
                  </a:lnTo>
                  <a:cubicBezTo>
                    <a:pt x="7106" y="13129"/>
                    <a:pt x="7430" y="12697"/>
                    <a:pt x="7755" y="12300"/>
                  </a:cubicBezTo>
                  <a:lnTo>
                    <a:pt x="6709" y="11470"/>
                  </a:lnTo>
                  <a:close/>
                  <a:moveTo>
                    <a:pt x="4798" y="14139"/>
                  </a:moveTo>
                  <a:cubicBezTo>
                    <a:pt x="4509" y="14608"/>
                    <a:pt x="4221" y="15113"/>
                    <a:pt x="3968" y="15546"/>
                  </a:cubicBezTo>
                  <a:lnTo>
                    <a:pt x="5086" y="16195"/>
                  </a:lnTo>
                  <a:cubicBezTo>
                    <a:pt x="5339" y="15762"/>
                    <a:pt x="5627" y="15293"/>
                    <a:pt x="5916" y="14861"/>
                  </a:cubicBezTo>
                  <a:lnTo>
                    <a:pt x="4798" y="14139"/>
                  </a:lnTo>
                  <a:close/>
                  <a:moveTo>
                    <a:pt x="3138" y="16989"/>
                  </a:moveTo>
                  <a:cubicBezTo>
                    <a:pt x="2886" y="17493"/>
                    <a:pt x="2634" y="17998"/>
                    <a:pt x="2417" y="18467"/>
                  </a:cubicBezTo>
                  <a:lnTo>
                    <a:pt x="3643" y="19008"/>
                  </a:lnTo>
                  <a:cubicBezTo>
                    <a:pt x="3860" y="18539"/>
                    <a:pt x="4076" y="18071"/>
                    <a:pt x="4329" y="17566"/>
                  </a:cubicBezTo>
                  <a:lnTo>
                    <a:pt x="3138" y="16989"/>
                  </a:lnTo>
                  <a:close/>
                  <a:moveTo>
                    <a:pt x="1804" y="20018"/>
                  </a:moveTo>
                  <a:cubicBezTo>
                    <a:pt x="1624" y="20523"/>
                    <a:pt x="1407" y="20992"/>
                    <a:pt x="1263" y="21533"/>
                  </a:cubicBezTo>
                  <a:lnTo>
                    <a:pt x="2525" y="21966"/>
                  </a:lnTo>
                  <a:cubicBezTo>
                    <a:pt x="2706" y="21461"/>
                    <a:pt x="2886" y="20956"/>
                    <a:pt x="2994" y="20451"/>
                  </a:cubicBezTo>
                  <a:lnTo>
                    <a:pt x="1804" y="20018"/>
                  </a:lnTo>
                  <a:close/>
                  <a:moveTo>
                    <a:pt x="794" y="22976"/>
                  </a:moveTo>
                  <a:cubicBezTo>
                    <a:pt x="614" y="23481"/>
                    <a:pt x="542" y="24022"/>
                    <a:pt x="397" y="24563"/>
                  </a:cubicBezTo>
                  <a:lnTo>
                    <a:pt x="1696" y="24851"/>
                  </a:lnTo>
                  <a:cubicBezTo>
                    <a:pt x="1840" y="24310"/>
                    <a:pt x="1984" y="23805"/>
                    <a:pt x="2056" y="23336"/>
                  </a:cubicBezTo>
                  <a:lnTo>
                    <a:pt x="794" y="22976"/>
                  </a:lnTo>
                  <a:close/>
                  <a:moveTo>
                    <a:pt x="217" y="25933"/>
                  </a:moveTo>
                  <a:cubicBezTo>
                    <a:pt x="109" y="26474"/>
                    <a:pt x="37" y="27015"/>
                    <a:pt x="1" y="27556"/>
                  </a:cubicBezTo>
                  <a:lnTo>
                    <a:pt x="1299" y="27664"/>
                  </a:lnTo>
                  <a:cubicBezTo>
                    <a:pt x="1335" y="27196"/>
                    <a:pt x="1443" y="26655"/>
                    <a:pt x="1515" y="26150"/>
                  </a:cubicBezTo>
                  <a:lnTo>
                    <a:pt x="217" y="25933"/>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01"/>
            <p:cNvSpPr/>
            <p:nvPr/>
          </p:nvSpPr>
          <p:spPr>
            <a:xfrm>
              <a:off x="1991300" y="895425"/>
              <a:ext cx="55925" cy="37900"/>
            </a:xfrm>
            <a:custGeom>
              <a:avLst/>
              <a:gdLst/>
              <a:ahLst/>
              <a:cxnLst/>
              <a:rect l="l" t="t" r="r" b="b"/>
              <a:pathLst>
                <a:path w="2237" h="1516" extrusionOk="0">
                  <a:moveTo>
                    <a:pt x="2128" y="1"/>
                  </a:moveTo>
                  <a:cubicBezTo>
                    <a:pt x="1407" y="37"/>
                    <a:pt x="686" y="145"/>
                    <a:pt x="0" y="217"/>
                  </a:cubicBezTo>
                  <a:lnTo>
                    <a:pt x="217" y="1516"/>
                  </a:lnTo>
                  <a:cubicBezTo>
                    <a:pt x="866" y="1444"/>
                    <a:pt x="1551" y="1408"/>
                    <a:pt x="2236" y="1299"/>
                  </a:cubicBezTo>
                  <a:lnTo>
                    <a:pt x="2128" y="1"/>
                  </a:lnTo>
                  <a:close/>
                </a:path>
              </a:pathLst>
            </a:custGeom>
            <a:solidFill>
              <a:srgbClr val="241F21"/>
            </a:solidFill>
            <a:ln w="8125" cap="flat" cmpd="sng">
              <a:solidFill>
                <a:srgbClr val="241F21"/>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7" name="Google Shape;1467;p101"/>
          <p:cNvSpPr txBox="1">
            <a:spLocks noGrp="1"/>
          </p:cNvSpPr>
          <p:nvPr>
            <p:ph type="subTitle" idx="1"/>
          </p:nvPr>
        </p:nvSpPr>
        <p:spPr>
          <a:xfrm>
            <a:off x="3390900" y="1590675"/>
            <a:ext cx="4676700" cy="466800"/>
          </a:xfrm>
          <a:prstGeom prst="rect">
            <a:avLst/>
          </a:prstGeom>
        </p:spPr>
        <p:txBody>
          <a:bodyPr spcFirstLastPara="1" wrap="square" lIns="0" tIns="0" rIns="0" bIns="0" anchor="t" anchorCtr="0">
            <a:noAutofit/>
          </a:bodyPr>
          <a:lstStyle>
            <a:lvl1pPr lvl="0" rtl="0">
              <a:spcBef>
                <a:spcPts val="0"/>
              </a:spcBef>
              <a:spcAft>
                <a:spcPts val="0"/>
              </a:spcAft>
              <a:buNone/>
              <a:defRPr>
                <a:solidFill>
                  <a:schemeClr val="accent5"/>
                </a:solidFill>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1468" name="Google Shape;1468;p101"/>
          <p:cNvSpPr txBox="1">
            <a:spLocks noGrp="1"/>
          </p:cNvSpPr>
          <p:nvPr>
            <p:ph type="title"/>
          </p:nvPr>
        </p:nvSpPr>
        <p:spPr>
          <a:xfrm>
            <a:off x="3419475" y="2085975"/>
            <a:ext cx="4648200" cy="1923900"/>
          </a:xfrm>
          <a:prstGeom prst="rect">
            <a:avLst/>
          </a:prstGeom>
        </p:spPr>
        <p:txBody>
          <a:bodyPr spcFirstLastPara="1" wrap="square" lIns="0" tIns="0" rIns="0" bIns="0" anchor="t" anchorCtr="0">
            <a:noAutofit/>
          </a:bodyPr>
          <a:lstStyle>
            <a:lvl1pPr lvl="0" rtl="0">
              <a:spcBef>
                <a:spcPts val="0"/>
              </a:spcBef>
              <a:spcAft>
                <a:spcPts val="0"/>
              </a:spcAft>
              <a:buNone/>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1469" name="Google Shape;1469;p101"/>
          <p:cNvSpPr/>
          <p:nvPr/>
        </p:nvSpPr>
        <p:spPr>
          <a:xfrm>
            <a:off x="7083811" y="-60272"/>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Let's Review–Orange">
  <p:cSld name="CUSTOM_6">
    <p:spTree>
      <p:nvGrpSpPr>
        <p:cNvPr id="1" name="Shape 1470"/>
        <p:cNvGrpSpPr/>
        <p:nvPr/>
      </p:nvGrpSpPr>
      <p:grpSpPr>
        <a:xfrm>
          <a:off x="0" y="0"/>
          <a:ext cx="0" cy="0"/>
          <a:chOff x="0" y="0"/>
          <a:chExt cx="0" cy="0"/>
        </a:xfrm>
      </p:grpSpPr>
      <p:sp>
        <p:nvSpPr>
          <p:cNvPr id="1471" name="Google Shape;1471;p102"/>
          <p:cNvSpPr/>
          <p:nvPr/>
        </p:nvSpPr>
        <p:spPr>
          <a:xfrm rot="-5400000">
            <a:off x="-507252" y="-732147"/>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2" name="Google Shape;1472;p102"/>
          <p:cNvGrpSpPr/>
          <p:nvPr/>
        </p:nvGrpSpPr>
        <p:grpSpPr>
          <a:xfrm>
            <a:off x="425509" y="373527"/>
            <a:ext cx="806544" cy="1106677"/>
            <a:chOff x="2786575" y="1615875"/>
            <a:chExt cx="1843950" cy="2530125"/>
          </a:xfrm>
        </p:grpSpPr>
        <p:sp>
          <p:nvSpPr>
            <p:cNvPr id="1473" name="Google Shape;1473;p102"/>
            <p:cNvSpPr/>
            <p:nvPr/>
          </p:nvSpPr>
          <p:spPr>
            <a:xfrm>
              <a:off x="3133725" y="1784500"/>
              <a:ext cx="1181225" cy="1984600"/>
            </a:xfrm>
            <a:custGeom>
              <a:avLst/>
              <a:gdLst/>
              <a:ahLst/>
              <a:cxnLst/>
              <a:rect l="l" t="t" r="r" b="b"/>
              <a:pathLst>
                <a:path w="47249" h="79384" fill="none" extrusionOk="0">
                  <a:moveTo>
                    <a:pt x="26654" y="79384"/>
                  </a:moveTo>
                  <a:lnTo>
                    <a:pt x="3751" y="79384"/>
                  </a:lnTo>
                  <a:cubicBezTo>
                    <a:pt x="1659" y="79384"/>
                    <a:pt x="0" y="77725"/>
                    <a:pt x="0" y="75669"/>
                  </a:cubicBezTo>
                  <a:lnTo>
                    <a:pt x="0" y="3751"/>
                  </a:lnTo>
                  <a:cubicBezTo>
                    <a:pt x="0" y="1659"/>
                    <a:pt x="1659" y="0"/>
                    <a:pt x="3751" y="0"/>
                  </a:cubicBezTo>
                  <a:lnTo>
                    <a:pt x="43497" y="0"/>
                  </a:lnTo>
                  <a:cubicBezTo>
                    <a:pt x="45589" y="0"/>
                    <a:pt x="47248" y="1659"/>
                    <a:pt x="47248" y="3751"/>
                  </a:cubicBezTo>
                  <a:lnTo>
                    <a:pt x="47248" y="53668"/>
                  </a:lnTo>
                </a:path>
              </a:pathLst>
            </a:custGeom>
            <a:noFill/>
            <a:ln w="27950" cap="flat" cmpd="sng">
              <a:solidFill>
                <a:srgbClr val="00000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02"/>
            <p:cNvSpPr/>
            <p:nvPr/>
          </p:nvSpPr>
          <p:spPr>
            <a:xfrm>
              <a:off x="3562025" y="2790775"/>
              <a:ext cx="473400" cy="1247925"/>
            </a:xfrm>
            <a:custGeom>
              <a:avLst/>
              <a:gdLst/>
              <a:ahLst/>
              <a:cxnLst/>
              <a:rect l="l" t="t" r="r" b="b"/>
              <a:pathLst>
                <a:path w="18936" h="49917" fill="none" extrusionOk="0">
                  <a:moveTo>
                    <a:pt x="18935" y="14138"/>
                  </a:moveTo>
                  <a:lnTo>
                    <a:pt x="18935" y="3426"/>
                  </a:lnTo>
                  <a:cubicBezTo>
                    <a:pt x="18935" y="1551"/>
                    <a:pt x="17384" y="0"/>
                    <a:pt x="15509" y="0"/>
                  </a:cubicBezTo>
                  <a:lnTo>
                    <a:pt x="15509" y="0"/>
                  </a:lnTo>
                  <a:cubicBezTo>
                    <a:pt x="13597" y="0"/>
                    <a:pt x="12083" y="1551"/>
                    <a:pt x="12083" y="3426"/>
                  </a:cubicBezTo>
                  <a:lnTo>
                    <a:pt x="12083" y="29683"/>
                  </a:lnTo>
                  <a:lnTo>
                    <a:pt x="6168" y="24598"/>
                  </a:lnTo>
                  <a:cubicBezTo>
                    <a:pt x="4833" y="23227"/>
                    <a:pt x="2633" y="23227"/>
                    <a:pt x="1335" y="24598"/>
                  </a:cubicBezTo>
                  <a:lnTo>
                    <a:pt x="1335" y="24598"/>
                  </a:lnTo>
                  <a:cubicBezTo>
                    <a:pt x="0" y="25932"/>
                    <a:pt x="0" y="28096"/>
                    <a:pt x="1335" y="29395"/>
                  </a:cubicBezTo>
                  <a:lnTo>
                    <a:pt x="15509" y="47068"/>
                  </a:lnTo>
                  <a:lnTo>
                    <a:pt x="15509" y="49917"/>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02"/>
            <p:cNvSpPr/>
            <p:nvPr/>
          </p:nvSpPr>
          <p:spPr>
            <a:xfrm>
              <a:off x="4035400" y="3078400"/>
              <a:ext cx="171350" cy="283150"/>
            </a:xfrm>
            <a:custGeom>
              <a:avLst/>
              <a:gdLst/>
              <a:ahLst/>
              <a:cxnLst/>
              <a:rect l="l" t="t" r="r" b="b"/>
              <a:pathLst>
                <a:path w="6854" h="11326" fill="none" extrusionOk="0">
                  <a:moveTo>
                    <a:pt x="0" y="11217"/>
                  </a:moveTo>
                  <a:lnTo>
                    <a:pt x="0" y="3427"/>
                  </a:lnTo>
                  <a:cubicBezTo>
                    <a:pt x="0" y="1515"/>
                    <a:pt x="1515" y="0"/>
                    <a:pt x="3427" y="0"/>
                  </a:cubicBezTo>
                  <a:lnTo>
                    <a:pt x="3427" y="0"/>
                  </a:lnTo>
                  <a:cubicBezTo>
                    <a:pt x="5302" y="0"/>
                    <a:pt x="6853" y="1515"/>
                    <a:pt x="6853" y="3427"/>
                  </a:cubicBezTo>
                  <a:lnTo>
                    <a:pt x="6853" y="11326"/>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02"/>
            <p:cNvSpPr/>
            <p:nvPr/>
          </p:nvSpPr>
          <p:spPr>
            <a:xfrm>
              <a:off x="4205800" y="3126200"/>
              <a:ext cx="171350" cy="288550"/>
            </a:xfrm>
            <a:custGeom>
              <a:avLst/>
              <a:gdLst/>
              <a:ahLst/>
              <a:cxnLst/>
              <a:rect l="l" t="t" r="r" b="b"/>
              <a:pathLst>
                <a:path w="6854" h="11542" fill="none" extrusionOk="0">
                  <a:moveTo>
                    <a:pt x="1" y="3426"/>
                  </a:moveTo>
                  <a:cubicBezTo>
                    <a:pt x="1" y="1515"/>
                    <a:pt x="1516" y="0"/>
                    <a:pt x="3427" y="0"/>
                  </a:cubicBezTo>
                  <a:lnTo>
                    <a:pt x="3427" y="0"/>
                  </a:lnTo>
                  <a:cubicBezTo>
                    <a:pt x="5303" y="0"/>
                    <a:pt x="6854" y="1515"/>
                    <a:pt x="6854" y="3426"/>
                  </a:cubicBezTo>
                  <a:lnTo>
                    <a:pt x="6854" y="1154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02"/>
            <p:cNvSpPr/>
            <p:nvPr/>
          </p:nvSpPr>
          <p:spPr>
            <a:xfrm>
              <a:off x="4377125" y="3157750"/>
              <a:ext cx="171350" cy="894475"/>
            </a:xfrm>
            <a:custGeom>
              <a:avLst/>
              <a:gdLst/>
              <a:ahLst/>
              <a:cxnLst/>
              <a:rect l="l" t="t" r="r" b="b"/>
              <a:pathLst>
                <a:path w="6854" h="35779" fill="none" extrusionOk="0">
                  <a:moveTo>
                    <a:pt x="1" y="3427"/>
                  </a:moveTo>
                  <a:cubicBezTo>
                    <a:pt x="1" y="1515"/>
                    <a:pt x="1516" y="0"/>
                    <a:pt x="3427" y="0"/>
                  </a:cubicBezTo>
                  <a:lnTo>
                    <a:pt x="3427" y="0"/>
                  </a:lnTo>
                  <a:cubicBezTo>
                    <a:pt x="5303" y="0"/>
                    <a:pt x="6853" y="1515"/>
                    <a:pt x="6853" y="3427"/>
                  </a:cubicBezTo>
                  <a:lnTo>
                    <a:pt x="6853" y="23192"/>
                  </a:lnTo>
                  <a:lnTo>
                    <a:pt x="3427" y="32461"/>
                  </a:lnTo>
                  <a:lnTo>
                    <a:pt x="3427" y="35779"/>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02"/>
            <p:cNvSpPr/>
            <p:nvPr/>
          </p:nvSpPr>
          <p:spPr>
            <a:xfrm>
              <a:off x="3882100" y="4057625"/>
              <a:ext cx="642025" cy="88375"/>
            </a:xfrm>
            <a:custGeom>
              <a:avLst/>
              <a:gdLst/>
              <a:ahLst/>
              <a:cxnLst/>
              <a:rect l="l" t="t" r="r" b="b"/>
              <a:pathLst>
                <a:path w="25681" h="3535" fill="none" extrusionOk="0">
                  <a:moveTo>
                    <a:pt x="1" y="3535"/>
                  </a:moveTo>
                  <a:lnTo>
                    <a:pt x="1" y="0"/>
                  </a:lnTo>
                  <a:lnTo>
                    <a:pt x="25681" y="0"/>
                  </a:lnTo>
                  <a:lnTo>
                    <a:pt x="25681" y="3535"/>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02"/>
            <p:cNvSpPr/>
            <p:nvPr/>
          </p:nvSpPr>
          <p:spPr>
            <a:xfrm>
              <a:off x="3595375" y="1885475"/>
              <a:ext cx="257900" cy="25"/>
            </a:xfrm>
            <a:custGeom>
              <a:avLst/>
              <a:gdLst/>
              <a:ahLst/>
              <a:cxnLst/>
              <a:rect l="l" t="t" r="r" b="b"/>
              <a:pathLst>
                <a:path w="10316" h="1" fill="none" extrusionOk="0">
                  <a:moveTo>
                    <a:pt x="1" y="1"/>
                  </a:moveTo>
                  <a:lnTo>
                    <a:pt x="10316" y="1"/>
                  </a:lnTo>
                </a:path>
              </a:pathLst>
            </a:custGeom>
            <a:noFill/>
            <a:ln w="27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02"/>
            <p:cNvSpPr/>
            <p:nvPr/>
          </p:nvSpPr>
          <p:spPr>
            <a:xfrm>
              <a:off x="3246425" y="1990975"/>
              <a:ext cx="956700" cy="25"/>
            </a:xfrm>
            <a:custGeom>
              <a:avLst/>
              <a:gdLst/>
              <a:ahLst/>
              <a:cxnLst/>
              <a:rect l="l" t="t" r="r" b="b"/>
              <a:pathLst>
                <a:path w="38268" h="1" fill="none" extrusionOk="0">
                  <a:moveTo>
                    <a:pt x="1" y="0"/>
                  </a:moveTo>
                  <a:lnTo>
                    <a:pt x="38268" y="0"/>
                  </a:lnTo>
                </a:path>
              </a:pathLst>
            </a:custGeom>
            <a:noFill/>
            <a:ln w="27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02"/>
            <p:cNvSpPr/>
            <p:nvPr/>
          </p:nvSpPr>
          <p:spPr>
            <a:xfrm>
              <a:off x="4488025" y="2881825"/>
              <a:ext cx="36100" cy="36100"/>
            </a:xfrm>
            <a:custGeom>
              <a:avLst/>
              <a:gdLst/>
              <a:ahLst/>
              <a:cxnLst/>
              <a:rect l="l" t="t" r="r" b="b"/>
              <a:pathLst>
                <a:path w="1444" h="1444" extrusionOk="0">
                  <a:moveTo>
                    <a:pt x="722" y="1"/>
                  </a:moveTo>
                  <a:cubicBezTo>
                    <a:pt x="326" y="1"/>
                    <a:pt x="1" y="325"/>
                    <a:pt x="1" y="722"/>
                  </a:cubicBezTo>
                  <a:cubicBezTo>
                    <a:pt x="1" y="1155"/>
                    <a:pt x="326" y="1444"/>
                    <a:pt x="722" y="1444"/>
                  </a:cubicBezTo>
                  <a:cubicBezTo>
                    <a:pt x="1119" y="1444"/>
                    <a:pt x="1444" y="1155"/>
                    <a:pt x="1444" y="722"/>
                  </a:cubicBezTo>
                  <a:cubicBezTo>
                    <a:pt x="1444" y="325"/>
                    <a:pt x="1119"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02"/>
            <p:cNvSpPr/>
            <p:nvPr/>
          </p:nvSpPr>
          <p:spPr>
            <a:xfrm>
              <a:off x="4483525" y="2878225"/>
              <a:ext cx="45100" cy="45100"/>
            </a:xfrm>
            <a:custGeom>
              <a:avLst/>
              <a:gdLst/>
              <a:ahLst/>
              <a:cxnLst/>
              <a:rect l="l" t="t" r="r" b="b"/>
              <a:pathLst>
                <a:path w="1804" h="1804" extrusionOk="0">
                  <a:moveTo>
                    <a:pt x="902" y="361"/>
                  </a:moveTo>
                  <a:cubicBezTo>
                    <a:pt x="1227" y="361"/>
                    <a:pt x="1443" y="578"/>
                    <a:pt x="1443" y="902"/>
                  </a:cubicBezTo>
                  <a:cubicBezTo>
                    <a:pt x="1443" y="1191"/>
                    <a:pt x="1227" y="1407"/>
                    <a:pt x="902" y="1407"/>
                  </a:cubicBezTo>
                  <a:cubicBezTo>
                    <a:pt x="614" y="1407"/>
                    <a:pt x="361" y="1191"/>
                    <a:pt x="361" y="902"/>
                  </a:cubicBezTo>
                  <a:cubicBezTo>
                    <a:pt x="361" y="578"/>
                    <a:pt x="614" y="361"/>
                    <a:pt x="902" y="361"/>
                  </a:cubicBezTo>
                  <a:close/>
                  <a:moveTo>
                    <a:pt x="902" y="1"/>
                  </a:moveTo>
                  <a:cubicBezTo>
                    <a:pt x="433" y="1"/>
                    <a:pt x="1" y="397"/>
                    <a:pt x="1" y="902"/>
                  </a:cubicBezTo>
                  <a:cubicBezTo>
                    <a:pt x="1" y="1371"/>
                    <a:pt x="433" y="1804"/>
                    <a:pt x="902" y="1804"/>
                  </a:cubicBezTo>
                  <a:cubicBezTo>
                    <a:pt x="1407" y="1804"/>
                    <a:pt x="1804" y="1371"/>
                    <a:pt x="1804" y="902"/>
                  </a:cubicBezTo>
                  <a:cubicBezTo>
                    <a:pt x="1804" y="397"/>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02"/>
            <p:cNvSpPr/>
            <p:nvPr/>
          </p:nvSpPr>
          <p:spPr>
            <a:xfrm>
              <a:off x="4589925" y="2790775"/>
              <a:ext cx="36100" cy="36075"/>
            </a:xfrm>
            <a:custGeom>
              <a:avLst/>
              <a:gdLst/>
              <a:ahLst/>
              <a:cxnLst/>
              <a:rect l="l" t="t" r="r" b="b"/>
              <a:pathLst>
                <a:path w="1444" h="1443" extrusionOk="0">
                  <a:moveTo>
                    <a:pt x="722" y="0"/>
                  </a:moveTo>
                  <a:cubicBezTo>
                    <a:pt x="325" y="0"/>
                    <a:pt x="1" y="325"/>
                    <a:pt x="1" y="721"/>
                  </a:cubicBezTo>
                  <a:cubicBezTo>
                    <a:pt x="1" y="1118"/>
                    <a:pt x="325" y="1443"/>
                    <a:pt x="722" y="1443"/>
                  </a:cubicBezTo>
                  <a:cubicBezTo>
                    <a:pt x="1119" y="1443"/>
                    <a:pt x="1443" y="1118"/>
                    <a:pt x="1443" y="721"/>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02"/>
            <p:cNvSpPr/>
            <p:nvPr/>
          </p:nvSpPr>
          <p:spPr>
            <a:xfrm>
              <a:off x="4585425" y="2786250"/>
              <a:ext cx="45100" cy="45125"/>
            </a:xfrm>
            <a:custGeom>
              <a:avLst/>
              <a:gdLst/>
              <a:ahLst/>
              <a:cxnLst/>
              <a:rect l="l" t="t" r="r" b="b"/>
              <a:pathLst>
                <a:path w="1804" h="1805" extrusionOk="0">
                  <a:moveTo>
                    <a:pt x="902" y="361"/>
                  </a:moveTo>
                  <a:cubicBezTo>
                    <a:pt x="1226" y="361"/>
                    <a:pt x="1443" y="614"/>
                    <a:pt x="1443" y="902"/>
                  </a:cubicBezTo>
                  <a:cubicBezTo>
                    <a:pt x="1443" y="1227"/>
                    <a:pt x="1226" y="1443"/>
                    <a:pt x="902" y="1443"/>
                  </a:cubicBezTo>
                  <a:cubicBezTo>
                    <a:pt x="577" y="1443"/>
                    <a:pt x="361" y="1227"/>
                    <a:pt x="361" y="902"/>
                  </a:cubicBezTo>
                  <a:cubicBezTo>
                    <a:pt x="361" y="614"/>
                    <a:pt x="577" y="361"/>
                    <a:pt x="902" y="361"/>
                  </a:cubicBezTo>
                  <a:close/>
                  <a:moveTo>
                    <a:pt x="902" y="1"/>
                  </a:moveTo>
                  <a:cubicBezTo>
                    <a:pt x="397" y="1"/>
                    <a:pt x="0" y="434"/>
                    <a:pt x="0" y="902"/>
                  </a:cubicBezTo>
                  <a:cubicBezTo>
                    <a:pt x="0" y="1407"/>
                    <a:pt x="397" y="1804"/>
                    <a:pt x="902" y="1804"/>
                  </a:cubicBezTo>
                  <a:cubicBezTo>
                    <a:pt x="1371" y="1804"/>
                    <a:pt x="1804" y="1407"/>
                    <a:pt x="1804" y="902"/>
                  </a:cubicBezTo>
                  <a:cubicBezTo>
                    <a:pt x="1804" y="434"/>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02"/>
            <p:cNvSpPr/>
            <p:nvPr/>
          </p:nvSpPr>
          <p:spPr>
            <a:xfrm>
              <a:off x="4083175" y="2162300"/>
              <a:ext cx="36100" cy="36075"/>
            </a:xfrm>
            <a:custGeom>
              <a:avLst/>
              <a:gdLst/>
              <a:ahLst/>
              <a:cxnLst/>
              <a:rect l="l" t="t" r="r" b="b"/>
              <a:pathLst>
                <a:path w="1444" h="1443" extrusionOk="0">
                  <a:moveTo>
                    <a:pt x="722" y="0"/>
                  </a:moveTo>
                  <a:cubicBezTo>
                    <a:pt x="325" y="0"/>
                    <a:pt x="1" y="325"/>
                    <a:pt x="1" y="722"/>
                  </a:cubicBezTo>
                  <a:cubicBezTo>
                    <a:pt x="1" y="1118"/>
                    <a:pt x="325" y="1443"/>
                    <a:pt x="722" y="1443"/>
                  </a:cubicBezTo>
                  <a:cubicBezTo>
                    <a:pt x="1155" y="1443"/>
                    <a:pt x="1444" y="1118"/>
                    <a:pt x="1444" y="722"/>
                  </a:cubicBezTo>
                  <a:cubicBezTo>
                    <a:pt x="1444" y="325"/>
                    <a:pt x="1155"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02"/>
            <p:cNvSpPr/>
            <p:nvPr/>
          </p:nvSpPr>
          <p:spPr>
            <a:xfrm>
              <a:off x="4078675" y="2157775"/>
              <a:ext cx="45100" cy="45125"/>
            </a:xfrm>
            <a:custGeom>
              <a:avLst/>
              <a:gdLst/>
              <a:ahLst/>
              <a:cxnLst/>
              <a:rect l="l" t="t" r="r" b="b"/>
              <a:pathLst>
                <a:path w="1804" h="1805" extrusionOk="0">
                  <a:moveTo>
                    <a:pt x="902" y="362"/>
                  </a:moveTo>
                  <a:cubicBezTo>
                    <a:pt x="1227" y="362"/>
                    <a:pt x="1515" y="578"/>
                    <a:pt x="1443" y="903"/>
                  </a:cubicBezTo>
                  <a:cubicBezTo>
                    <a:pt x="1443" y="1191"/>
                    <a:pt x="1227" y="1444"/>
                    <a:pt x="902" y="1444"/>
                  </a:cubicBezTo>
                  <a:cubicBezTo>
                    <a:pt x="614" y="1444"/>
                    <a:pt x="397" y="1191"/>
                    <a:pt x="397" y="903"/>
                  </a:cubicBezTo>
                  <a:cubicBezTo>
                    <a:pt x="397" y="578"/>
                    <a:pt x="614" y="362"/>
                    <a:pt x="902" y="362"/>
                  </a:cubicBezTo>
                  <a:close/>
                  <a:moveTo>
                    <a:pt x="902" y="1"/>
                  </a:moveTo>
                  <a:cubicBezTo>
                    <a:pt x="433" y="1"/>
                    <a:pt x="0" y="398"/>
                    <a:pt x="0" y="903"/>
                  </a:cubicBezTo>
                  <a:cubicBezTo>
                    <a:pt x="0" y="1408"/>
                    <a:pt x="433" y="1804"/>
                    <a:pt x="902" y="1804"/>
                  </a:cubicBezTo>
                  <a:cubicBezTo>
                    <a:pt x="1407" y="1804"/>
                    <a:pt x="1804" y="1408"/>
                    <a:pt x="1804" y="903"/>
                  </a:cubicBezTo>
                  <a:cubicBezTo>
                    <a:pt x="1804" y="398"/>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02"/>
            <p:cNvSpPr/>
            <p:nvPr/>
          </p:nvSpPr>
          <p:spPr>
            <a:xfrm>
              <a:off x="4488025" y="1748425"/>
              <a:ext cx="36100" cy="36100"/>
            </a:xfrm>
            <a:custGeom>
              <a:avLst/>
              <a:gdLst/>
              <a:ahLst/>
              <a:cxnLst/>
              <a:rect l="l" t="t" r="r" b="b"/>
              <a:pathLst>
                <a:path w="1444" h="1444" extrusionOk="0">
                  <a:moveTo>
                    <a:pt x="722" y="0"/>
                  </a:moveTo>
                  <a:cubicBezTo>
                    <a:pt x="326" y="0"/>
                    <a:pt x="1" y="325"/>
                    <a:pt x="1" y="722"/>
                  </a:cubicBezTo>
                  <a:cubicBezTo>
                    <a:pt x="1" y="1119"/>
                    <a:pt x="326" y="1443"/>
                    <a:pt x="722" y="1443"/>
                  </a:cubicBezTo>
                  <a:cubicBezTo>
                    <a:pt x="1119" y="1443"/>
                    <a:pt x="1444" y="1119"/>
                    <a:pt x="1444" y="722"/>
                  </a:cubicBezTo>
                  <a:cubicBezTo>
                    <a:pt x="1444"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02"/>
            <p:cNvSpPr/>
            <p:nvPr/>
          </p:nvSpPr>
          <p:spPr>
            <a:xfrm>
              <a:off x="4483525" y="1743925"/>
              <a:ext cx="45100" cy="45100"/>
            </a:xfrm>
            <a:custGeom>
              <a:avLst/>
              <a:gdLst/>
              <a:ahLst/>
              <a:cxnLst/>
              <a:rect l="l" t="t" r="r" b="b"/>
              <a:pathLst>
                <a:path w="1804" h="1804" extrusionOk="0">
                  <a:moveTo>
                    <a:pt x="902" y="361"/>
                  </a:moveTo>
                  <a:cubicBezTo>
                    <a:pt x="1227" y="361"/>
                    <a:pt x="1443" y="577"/>
                    <a:pt x="1443" y="902"/>
                  </a:cubicBezTo>
                  <a:cubicBezTo>
                    <a:pt x="1443" y="1226"/>
                    <a:pt x="1227" y="1443"/>
                    <a:pt x="902" y="1443"/>
                  </a:cubicBezTo>
                  <a:cubicBezTo>
                    <a:pt x="614" y="1443"/>
                    <a:pt x="361" y="1226"/>
                    <a:pt x="361" y="902"/>
                  </a:cubicBezTo>
                  <a:cubicBezTo>
                    <a:pt x="361" y="577"/>
                    <a:pt x="614" y="361"/>
                    <a:pt x="902" y="361"/>
                  </a:cubicBezTo>
                  <a:close/>
                  <a:moveTo>
                    <a:pt x="902" y="0"/>
                  </a:moveTo>
                  <a:cubicBezTo>
                    <a:pt x="433" y="0"/>
                    <a:pt x="1" y="397"/>
                    <a:pt x="1" y="902"/>
                  </a:cubicBezTo>
                  <a:cubicBezTo>
                    <a:pt x="1" y="1407"/>
                    <a:pt x="433" y="1803"/>
                    <a:pt x="902" y="1803"/>
                  </a:cubicBezTo>
                  <a:cubicBezTo>
                    <a:pt x="1407" y="1803"/>
                    <a:pt x="1804" y="1407"/>
                    <a:pt x="1804" y="902"/>
                  </a:cubicBezTo>
                  <a:cubicBezTo>
                    <a:pt x="1804" y="397"/>
                    <a:pt x="1407"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02"/>
            <p:cNvSpPr/>
            <p:nvPr/>
          </p:nvSpPr>
          <p:spPr>
            <a:xfrm>
              <a:off x="3228400" y="1619475"/>
              <a:ext cx="36075" cy="36100"/>
            </a:xfrm>
            <a:custGeom>
              <a:avLst/>
              <a:gdLst/>
              <a:ahLst/>
              <a:cxnLst/>
              <a:rect l="l" t="t" r="r" b="b"/>
              <a:pathLst>
                <a:path w="1443" h="1444" extrusionOk="0">
                  <a:moveTo>
                    <a:pt x="722" y="1"/>
                  </a:moveTo>
                  <a:cubicBezTo>
                    <a:pt x="325" y="1"/>
                    <a:pt x="0" y="325"/>
                    <a:pt x="0" y="722"/>
                  </a:cubicBezTo>
                  <a:cubicBezTo>
                    <a:pt x="0" y="1155"/>
                    <a:pt x="325" y="1444"/>
                    <a:pt x="722" y="1444"/>
                  </a:cubicBezTo>
                  <a:cubicBezTo>
                    <a:pt x="1118" y="1444"/>
                    <a:pt x="1443" y="1155"/>
                    <a:pt x="1443" y="722"/>
                  </a:cubicBezTo>
                  <a:cubicBezTo>
                    <a:pt x="1443" y="325"/>
                    <a:pt x="1118"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02"/>
            <p:cNvSpPr/>
            <p:nvPr/>
          </p:nvSpPr>
          <p:spPr>
            <a:xfrm>
              <a:off x="3223875" y="1615875"/>
              <a:ext cx="45125" cy="45100"/>
            </a:xfrm>
            <a:custGeom>
              <a:avLst/>
              <a:gdLst/>
              <a:ahLst/>
              <a:cxnLst/>
              <a:rect l="l" t="t" r="r" b="b"/>
              <a:pathLst>
                <a:path w="1805" h="1804" extrusionOk="0">
                  <a:moveTo>
                    <a:pt x="903" y="361"/>
                  </a:moveTo>
                  <a:cubicBezTo>
                    <a:pt x="1227" y="361"/>
                    <a:pt x="1444" y="578"/>
                    <a:pt x="1444" y="902"/>
                  </a:cubicBezTo>
                  <a:cubicBezTo>
                    <a:pt x="1444" y="1191"/>
                    <a:pt x="1227" y="1443"/>
                    <a:pt x="903" y="1443"/>
                  </a:cubicBezTo>
                  <a:cubicBezTo>
                    <a:pt x="578" y="1443"/>
                    <a:pt x="362" y="1191"/>
                    <a:pt x="362" y="902"/>
                  </a:cubicBezTo>
                  <a:cubicBezTo>
                    <a:pt x="362" y="578"/>
                    <a:pt x="578" y="361"/>
                    <a:pt x="903" y="361"/>
                  </a:cubicBezTo>
                  <a:close/>
                  <a:moveTo>
                    <a:pt x="903" y="1"/>
                  </a:moveTo>
                  <a:cubicBezTo>
                    <a:pt x="398" y="1"/>
                    <a:pt x="1" y="397"/>
                    <a:pt x="1" y="902"/>
                  </a:cubicBezTo>
                  <a:cubicBezTo>
                    <a:pt x="1" y="1371"/>
                    <a:pt x="398" y="1804"/>
                    <a:pt x="903" y="1804"/>
                  </a:cubicBezTo>
                  <a:cubicBezTo>
                    <a:pt x="1408" y="1804"/>
                    <a:pt x="1804" y="1371"/>
                    <a:pt x="1804" y="902"/>
                  </a:cubicBezTo>
                  <a:cubicBezTo>
                    <a:pt x="1804" y="397"/>
                    <a:pt x="1408" y="1"/>
                    <a:pt x="9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02"/>
            <p:cNvSpPr/>
            <p:nvPr/>
          </p:nvSpPr>
          <p:spPr>
            <a:xfrm>
              <a:off x="2923625" y="2285825"/>
              <a:ext cx="36100" cy="36100"/>
            </a:xfrm>
            <a:custGeom>
              <a:avLst/>
              <a:gdLst/>
              <a:ahLst/>
              <a:cxnLst/>
              <a:rect l="l" t="t" r="r" b="b"/>
              <a:pathLst>
                <a:path w="1444" h="1444" extrusionOk="0">
                  <a:moveTo>
                    <a:pt x="722" y="0"/>
                  </a:moveTo>
                  <a:cubicBezTo>
                    <a:pt x="325" y="0"/>
                    <a:pt x="1" y="325"/>
                    <a:pt x="1" y="722"/>
                  </a:cubicBezTo>
                  <a:cubicBezTo>
                    <a:pt x="1" y="1119"/>
                    <a:pt x="325" y="1443"/>
                    <a:pt x="722" y="1443"/>
                  </a:cubicBezTo>
                  <a:cubicBezTo>
                    <a:pt x="1119" y="1443"/>
                    <a:pt x="1443" y="1119"/>
                    <a:pt x="1443" y="722"/>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02"/>
            <p:cNvSpPr/>
            <p:nvPr/>
          </p:nvSpPr>
          <p:spPr>
            <a:xfrm>
              <a:off x="2919125" y="2281325"/>
              <a:ext cx="45100" cy="45100"/>
            </a:xfrm>
            <a:custGeom>
              <a:avLst/>
              <a:gdLst/>
              <a:ahLst/>
              <a:cxnLst/>
              <a:rect l="l" t="t" r="r" b="b"/>
              <a:pathLst>
                <a:path w="1804" h="1804" extrusionOk="0">
                  <a:moveTo>
                    <a:pt x="902" y="361"/>
                  </a:moveTo>
                  <a:cubicBezTo>
                    <a:pt x="1227" y="361"/>
                    <a:pt x="1443" y="649"/>
                    <a:pt x="1443" y="902"/>
                  </a:cubicBezTo>
                  <a:cubicBezTo>
                    <a:pt x="1443" y="1226"/>
                    <a:pt x="1227" y="1443"/>
                    <a:pt x="902" y="1443"/>
                  </a:cubicBezTo>
                  <a:cubicBezTo>
                    <a:pt x="613" y="1443"/>
                    <a:pt x="361" y="1226"/>
                    <a:pt x="361" y="902"/>
                  </a:cubicBezTo>
                  <a:cubicBezTo>
                    <a:pt x="361" y="613"/>
                    <a:pt x="613" y="361"/>
                    <a:pt x="902" y="361"/>
                  </a:cubicBezTo>
                  <a:close/>
                  <a:moveTo>
                    <a:pt x="902" y="0"/>
                  </a:moveTo>
                  <a:cubicBezTo>
                    <a:pt x="433" y="0"/>
                    <a:pt x="0" y="433"/>
                    <a:pt x="0" y="902"/>
                  </a:cubicBezTo>
                  <a:cubicBezTo>
                    <a:pt x="0" y="1407"/>
                    <a:pt x="433" y="1803"/>
                    <a:pt x="902" y="1803"/>
                  </a:cubicBezTo>
                  <a:cubicBezTo>
                    <a:pt x="1407" y="1803"/>
                    <a:pt x="1804" y="1407"/>
                    <a:pt x="1804" y="902"/>
                  </a:cubicBezTo>
                  <a:cubicBezTo>
                    <a:pt x="1804" y="433"/>
                    <a:pt x="1407"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02"/>
            <p:cNvSpPr/>
            <p:nvPr/>
          </p:nvSpPr>
          <p:spPr>
            <a:xfrm>
              <a:off x="2791075" y="2421975"/>
              <a:ext cx="36100" cy="36100"/>
            </a:xfrm>
            <a:custGeom>
              <a:avLst/>
              <a:gdLst/>
              <a:ahLst/>
              <a:cxnLst/>
              <a:rect l="l" t="t" r="r" b="b"/>
              <a:pathLst>
                <a:path w="1444" h="1444" extrusionOk="0">
                  <a:moveTo>
                    <a:pt x="722" y="1"/>
                  </a:moveTo>
                  <a:cubicBezTo>
                    <a:pt x="325" y="1"/>
                    <a:pt x="1" y="325"/>
                    <a:pt x="1" y="722"/>
                  </a:cubicBezTo>
                  <a:cubicBezTo>
                    <a:pt x="1" y="1155"/>
                    <a:pt x="325" y="1443"/>
                    <a:pt x="722" y="1443"/>
                  </a:cubicBezTo>
                  <a:cubicBezTo>
                    <a:pt x="1119" y="1443"/>
                    <a:pt x="1443" y="1155"/>
                    <a:pt x="1443" y="722"/>
                  </a:cubicBezTo>
                  <a:cubicBezTo>
                    <a:pt x="1443" y="325"/>
                    <a:pt x="1119"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02"/>
            <p:cNvSpPr/>
            <p:nvPr/>
          </p:nvSpPr>
          <p:spPr>
            <a:xfrm>
              <a:off x="2786575" y="2418375"/>
              <a:ext cx="45100" cy="45100"/>
            </a:xfrm>
            <a:custGeom>
              <a:avLst/>
              <a:gdLst/>
              <a:ahLst/>
              <a:cxnLst/>
              <a:rect l="l" t="t" r="r" b="b"/>
              <a:pathLst>
                <a:path w="1804" h="1804" extrusionOk="0">
                  <a:moveTo>
                    <a:pt x="902" y="289"/>
                  </a:moveTo>
                  <a:cubicBezTo>
                    <a:pt x="1227" y="289"/>
                    <a:pt x="1479" y="577"/>
                    <a:pt x="1443" y="830"/>
                  </a:cubicBezTo>
                  <a:cubicBezTo>
                    <a:pt x="1443" y="1154"/>
                    <a:pt x="1191" y="1371"/>
                    <a:pt x="902" y="1371"/>
                  </a:cubicBezTo>
                  <a:cubicBezTo>
                    <a:pt x="577" y="1371"/>
                    <a:pt x="361" y="1154"/>
                    <a:pt x="361" y="830"/>
                  </a:cubicBezTo>
                  <a:cubicBezTo>
                    <a:pt x="361" y="541"/>
                    <a:pt x="577" y="289"/>
                    <a:pt x="902" y="289"/>
                  </a:cubicBezTo>
                  <a:close/>
                  <a:moveTo>
                    <a:pt x="902" y="0"/>
                  </a:moveTo>
                  <a:cubicBezTo>
                    <a:pt x="397" y="0"/>
                    <a:pt x="0" y="397"/>
                    <a:pt x="0" y="902"/>
                  </a:cubicBezTo>
                  <a:cubicBezTo>
                    <a:pt x="0" y="1371"/>
                    <a:pt x="397" y="1804"/>
                    <a:pt x="902" y="1804"/>
                  </a:cubicBezTo>
                  <a:cubicBezTo>
                    <a:pt x="1407" y="1804"/>
                    <a:pt x="1804" y="1371"/>
                    <a:pt x="1804" y="902"/>
                  </a:cubicBezTo>
                  <a:cubicBezTo>
                    <a:pt x="1804" y="397"/>
                    <a:pt x="1371"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02"/>
            <p:cNvSpPr/>
            <p:nvPr/>
          </p:nvSpPr>
          <p:spPr>
            <a:xfrm>
              <a:off x="2991250" y="2698800"/>
              <a:ext cx="36100" cy="36075"/>
            </a:xfrm>
            <a:custGeom>
              <a:avLst/>
              <a:gdLst/>
              <a:ahLst/>
              <a:cxnLst/>
              <a:rect l="l" t="t" r="r" b="b"/>
              <a:pathLst>
                <a:path w="1444" h="1443" extrusionOk="0">
                  <a:moveTo>
                    <a:pt x="722" y="0"/>
                  </a:moveTo>
                  <a:cubicBezTo>
                    <a:pt x="325" y="0"/>
                    <a:pt x="1" y="325"/>
                    <a:pt x="1" y="722"/>
                  </a:cubicBezTo>
                  <a:cubicBezTo>
                    <a:pt x="1" y="1118"/>
                    <a:pt x="325" y="1443"/>
                    <a:pt x="722" y="1443"/>
                  </a:cubicBezTo>
                  <a:cubicBezTo>
                    <a:pt x="1119" y="1443"/>
                    <a:pt x="1443" y="1118"/>
                    <a:pt x="1443" y="722"/>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02"/>
            <p:cNvSpPr/>
            <p:nvPr/>
          </p:nvSpPr>
          <p:spPr>
            <a:xfrm>
              <a:off x="2986750" y="2694275"/>
              <a:ext cx="45100" cy="45125"/>
            </a:xfrm>
            <a:custGeom>
              <a:avLst/>
              <a:gdLst/>
              <a:ahLst/>
              <a:cxnLst/>
              <a:rect l="l" t="t" r="r" b="b"/>
              <a:pathLst>
                <a:path w="1804" h="1805" extrusionOk="0">
                  <a:moveTo>
                    <a:pt x="902" y="362"/>
                  </a:moveTo>
                  <a:cubicBezTo>
                    <a:pt x="1227" y="362"/>
                    <a:pt x="1443" y="578"/>
                    <a:pt x="1443" y="903"/>
                  </a:cubicBezTo>
                  <a:cubicBezTo>
                    <a:pt x="1443" y="1191"/>
                    <a:pt x="1227" y="1444"/>
                    <a:pt x="902" y="1444"/>
                  </a:cubicBezTo>
                  <a:cubicBezTo>
                    <a:pt x="613" y="1444"/>
                    <a:pt x="361" y="1191"/>
                    <a:pt x="361" y="903"/>
                  </a:cubicBezTo>
                  <a:cubicBezTo>
                    <a:pt x="361" y="578"/>
                    <a:pt x="613" y="362"/>
                    <a:pt x="902" y="362"/>
                  </a:cubicBezTo>
                  <a:close/>
                  <a:moveTo>
                    <a:pt x="902" y="1"/>
                  </a:moveTo>
                  <a:cubicBezTo>
                    <a:pt x="433" y="1"/>
                    <a:pt x="0" y="398"/>
                    <a:pt x="0" y="903"/>
                  </a:cubicBezTo>
                  <a:cubicBezTo>
                    <a:pt x="0" y="1407"/>
                    <a:pt x="433" y="1804"/>
                    <a:pt x="902" y="1804"/>
                  </a:cubicBezTo>
                  <a:cubicBezTo>
                    <a:pt x="1407" y="1804"/>
                    <a:pt x="1804" y="1407"/>
                    <a:pt x="1804" y="903"/>
                  </a:cubicBezTo>
                  <a:cubicBezTo>
                    <a:pt x="1804" y="398"/>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02"/>
            <p:cNvSpPr/>
            <p:nvPr/>
          </p:nvSpPr>
          <p:spPr>
            <a:xfrm>
              <a:off x="3492575" y="3202825"/>
              <a:ext cx="37000" cy="36100"/>
            </a:xfrm>
            <a:custGeom>
              <a:avLst/>
              <a:gdLst/>
              <a:ahLst/>
              <a:cxnLst/>
              <a:rect l="l" t="t" r="r" b="b"/>
              <a:pathLst>
                <a:path w="1480" h="1444" extrusionOk="0">
                  <a:moveTo>
                    <a:pt x="758" y="1"/>
                  </a:moveTo>
                  <a:cubicBezTo>
                    <a:pt x="326" y="1"/>
                    <a:pt x="1" y="289"/>
                    <a:pt x="1" y="722"/>
                  </a:cubicBezTo>
                  <a:cubicBezTo>
                    <a:pt x="1" y="1119"/>
                    <a:pt x="326" y="1443"/>
                    <a:pt x="758" y="1443"/>
                  </a:cubicBezTo>
                  <a:cubicBezTo>
                    <a:pt x="1155" y="1443"/>
                    <a:pt x="1480" y="1119"/>
                    <a:pt x="1480" y="722"/>
                  </a:cubicBezTo>
                  <a:cubicBezTo>
                    <a:pt x="1480" y="289"/>
                    <a:pt x="1155" y="1"/>
                    <a:pt x="7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02"/>
            <p:cNvSpPr/>
            <p:nvPr/>
          </p:nvSpPr>
          <p:spPr>
            <a:xfrm>
              <a:off x="3488975" y="3198325"/>
              <a:ext cx="45100" cy="45100"/>
            </a:xfrm>
            <a:custGeom>
              <a:avLst/>
              <a:gdLst/>
              <a:ahLst/>
              <a:cxnLst/>
              <a:rect l="l" t="t" r="r" b="b"/>
              <a:pathLst>
                <a:path w="1804" h="1804" extrusionOk="0">
                  <a:moveTo>
                    <a:pt x="902" y="325"/>
                  </a:moveTo>
                  <a:cubicBezTo>
                    <a:pt x="1191" y="325"/>
                    <a:pt x="1443" y="577"/>
                    <a:pt x="1443" y="866"/>
                  </a:cubicBezTo>
                  <a:cubicBezTo>
                    <a:pt x="1443" y="1191"/>
                    <a:pt x="1191" y="1407"/>
                    <a:pt x="902" y="1407"/>
                  </a:cubicBezTo>
                  <a:cubicBezTo>
                    <a:pt x="578" y="1407"/>
                    <a:pt x="361" y="1191"/>
                    <a:pt x="361" y="866"/>
                  </a:cubicBezTo>
                  <a:cubicBezTo>
                    <a:pt x="361" y="577"/>
                    <a:pt x="578" y="325"/>
                    <a:pt x="902" y="325"/>
                  </a:cubicBezTo>
                  <a:close/>
                  <a:moveTo>
                    <a:pt x="902" y="0"/>
                  </a:moveTo>
                  <a:cubicBezTo>
                    <a:pt x="397" y="0"/>
                    <a:pt x="1" y="397"/>
                    <a:pt x="1" y="902"/>
                  </a:cubicBezTo>
                  <a:cubicBezTo>
                    <a:pt x="1" y="1371"/>
                    <a:pt x="397" y="1804"/>
                    <a:pt x="902" y="1804"/>
                  </a:cubicBezTo>
                  <a:cubicBezTo>
                    <a:pt x="1371" y="1804"/>
                    <a:pt x="1804" y="1371"/>
                    <a:pt x="1804" y="902"/>
                  </a:cubicBezTo>
                  <a:cubicBezTo>
                    <a:pt x="1804" y="397"/>
                    <a:pt x="1371"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9" name="Google Shape;1499;p102"/>
          <p:cNvSpPr txBox="1"/>
          <p:nvPr/>
        </p:nvSpPr>
        <p:spPr>
          <a:xfrm>
            <a:off x="1536400" y="571500"/>
            <a:ext cx="59556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4000">
                <a:latin typeface="Poppins SemiBold"/>
                <a:ea typeface="Poppins SemiBold"/>
                <a:cs typeface="Poppins SemiBold"/>
                <a:sym typeface="Poppins SemiBold"/>
              </a:rPr>
              <a:t>Let’s Review</a:t>
            </a:r>
            <a:endParaRPr sz="4000">
              <a:latin typeface="Poppins SemiBold"/>
              <a:ea typeface="Poppins SemiBold"/>
              <a:cs typeface="Poppins SemiBold"/>
              <a:sym typeface="Poppins SemiBold"/>
            </a:endParaRPr>
          </a:p>
        </p:txBody>
      </p:sp>
      <p:sp>
        <p:nvSpPr>
          <p:cNvPr id="1500" name="Google Shape;1500;p102"/>
          <p:cNvSpPr txBox="1">
            <a:spLocks noGrp="1"/>
          </p:cNvSpPr>
          <p:nvPr>
            <p:ph type="body" idx="1"/>
          </p:nvPr>
        </p:nvSpPr>
        <p:spPr>
          <a:xfrm>
            <a:off x="1032525" y="1747550"/>
            <a:ext cx="7539900" cy="2601900"/>
          </a:xfrm>
          <a:prstGeom prst="rect">
            <a:avLst/>
          </a:prstGeom>
        </p:spPr>
        <p:txBody>
          <a:bodyPr spcFirstLastPara="1" wrap="square" lIns="0" tIns="0" rIns="0" bIns="0" anchor="t" anchorCtr="0">
            <a:noAutofit/>
          </a:bodyPr>
          <a:lstStyle>
            <a:lvl1pPr marL="457200" lvl="0" indent="-304800" rtl="0">
              <a:lnSpc>
                <a:spcPct val="115000"/>
              </a:lnSpc>
              <a:spcBef>
                <a:spcPts val="0"/>
              </a:spcBef>
              <a:spcAft>
                <a:spcPts val="0"/>
              </a:spcAft>
              <a:buSzPts val="1200"/>
              <a:buChar char="●"/>
              <a:defRPr/>
            </a:lvl1pPr>
            <a:lvl2pPr marL="914400" lvl="1" indent="-304800" rtl="0">
              <a:lnSpc>
                <a:spcPct val="115000"/>
              </a:lnSpc>
              <a:spcBef>
                <a:spcPts val="1600"/>
              </a:spcBef>
              <a:spcAft>
                <a:spcPts val="0"/>
              </a:spcAft>
              <a:buSzPts val="1200"/>
              <a:buChar char="○"/>
              <a:defRPr/>
            </a:lvl2pPr>
            <a:lvl3pPr marL="1371600" lvl="2" indent="-304800" rtl="0">
              <a:lnSpc>
                <a:spcPct val="115000"/>
              </a:lnSpc>
              <a:spcBef>
                <a:spcPts val="1600"/>
              </a:spcBef>
              <a:spcAft>
                <a:spcPts val="0"/>
              </a:spcAft>
              <a:buSzPts val="1200"/>
              <a:buChar char="■"/>
              <a:defRPr/>
            </a:lvl3pPr>
            <a:lvl4pPr marL="1828800" lvl="3" indent="-304800" rtl="0">
              <a:lnSpc>
                <a:spcPct val="115000"/>
              </a:lnSpc>
              <a:spcBef>
                <a:spcPts val="1600"/>
              </a:spcBef>
              <a:spcAft>
                <a:spcPts val="0"/>
              </a:spcAft>
              <a:buSzPts val="1200"/>
              <a:buChar char="●"/>
              <a:defRPr/>
            </a:lvl4pPr>
            <a:lvl5pPr marL="2286000" lvl="4" indent="-304800" rtl="0">
              <a:lnSpc>
                <a:spcPct val="115000"/>
              </a:lnSpc>
              <a:spcBef>
                <a:spcPts val="1600"/>
              </a:spcBef>
              <a:spcAft>
                <a:spcPts val="0"/>
              </a:spcAft>
              <a:buSzPts val="1200"/>
              <a:buChar char="○"/>
              <a:defRPr/>
            </a:lvl5pPr>
            <a:lvl6pPr marL="2743200" lvl="5" indent="-304800" rtl="0">
              <a:lnSpc>
                <a:spcPct val="115000"/>
              </a:lnSpc>
              <a:spcBef>
                <a:spcPts val="1600"/>
              </a:spcBef>
              <a:spcAft>
                <a:spcPts val="0"/>
              </a:spcAft>
              <a:buSzPts val="1200"/>
              <a:buChar char="■"/>
              <a:defRPr/>
            </a:lvl6pPr>
            <a:lvl7pPr marL="3200400" lvl="6" indent="-304800" rtl="0">
              <a:lnSpc>
                <a:spcPct val="115000"/>
              </a:lnSpc>
              <a:spcBef>
                <a:spcPts val="1600"/>
              </a:spcBef>
              <a:spcAft>
                <a:spcPts val="0"/>
              </a:spcAft>
              <a:buSzPts val="1200"/>
              <a:buChar char="●"/>
              <a:defRPr/>
            </a:lvl7pPr>
            <a:lvl8pPr marL="3657600" lvl="7" indent="-304800" rtl="0">
              <a:lnSpc>
                <a:spcPct val="115000"/>
              </a:lnSpc>
              <a:spcBef>
                <a:spcPts val="1600"/>
              </a:spcBef>
              <a:spcAft>
                <a:spcPts val="0"/>
              </a:spcAft>
              <a:buSzPts val="1200"/>
              <a:buChar char="○"/>
              <a:defRPr/>
            </a:lvl8pPr>
            <a:lvl9pPr marL="4114800" lvl="8" indent="-304800" rtl="0">
              <a:lnSpc>
                <a:spcPct val="115000"/>
              </a:lnSpc>
              <a:spcBef>
                <a:spcPts val="1600"/>
              </a:spcBef>
              <a:spcAft>
                <a:spcPts val="1600"/>
              </a:spcAft>
              <a:buSzPts val="1200"/>
              <a:buChar char="■"/>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Let's Review–Green">
  <p:cSld name="CUSTOM_6_2">
    <p:spTree>
      <p:nvGrpSpPr>
        <p:cNvPr id="1" name="Shape 1501"/>
        <p:cNvGrpSpPr/>
        <p:nvPr/>
      </p:nvGrpSpPr>
      <p:grpSpPr>
        <a:xfrm>
          <a:off x="0" y="0"/>
          <a:ext cx="0" cy="0"/>
          <a:chOff x="0" y="0"/>
          <a:chExt cx="0" cy="0"/>
        </a:xfrm>
      </p:grpSpPr>
      <p:sp>
        <p:nvSpPr>
          <p:cNvPr id="1502" name="Google Shape;1502;p103"/>
          <p:cNvSpPr/>
          <p:nvPr/>
        </p:nvSpPr>
        <p:spPr>
          <a:xfrm rot="-5400000">
            <a:off x="-507252" y="-732147"/>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3" name="Google Shape;1503;p103"/>
          <p:cNvGrpSpPr/>
          <p:nvPr/>
        </p:nvGrpSpPr>
        <p:grpSpPr>
          <a:xfrm>
            <a:off x="425509" y="373527"/>
            <a:ext cx="806544" cy="1106677"/>
            <a:chOff x="2786575" y="1615875"/>
            <a:chExt cx="1843950" cy="2530125"/>
          </a:xfrm>
        </p:grpSpPr>
        <p:sp>
          <p:nvSpPr>
            <p:cNvPr id="1504" name="Google Shape;1504;p103"/>
            <p:cNvSpPr/>
            <p:nvPr/>
          </p:nvSpPr>
          <p:spPr>
            <a:xfrm>
              <a:off x="3133725" y="1784500"/>
              <a:ext cx="1181225" cy="1984600"/>
            </a:xfrm>
            <a:custGeom>
              <a:avLst/>
              <a:gdLst/>
              <a:ahLst/>
              <a:cxnLst/>
              <a:rect l="l" t="t" r="r" b="b"/>
              <a:pathLst>
                <a:path w="47249" h="79384" fill="none" extrusionOk="0">
                  <a:moveTo>
                    <a:pt x="26654" y="79384"/>
                  </a:moveTo>
                  <a:lnTo>
                    <a:pt x="3751" y="79384"/>
                  </a:lnTo>
                  <a:cubicBezTo>
                    <a:pt x="1659" y="79384"/>
                    <a:pt x="0" y="77725"/>
                    <a:pt x="0" y="75669"/>
                  </a:cubicBezTo>
                  <a:lnTo>
                    <a:pt x="0" y="3751"/>
                  </a:lnTo>
                  <a:cubicBezTo>
                    <a:pt x="0" y="1659"/>
                    <a:pt x="1659" y="0"/>
                    <a:pt x="3751" y="0"/>
                  </a:cubicBezTo>
                  <a:lnTo>
                    <a:pt x="43497" y="0"/>
                  </a:lnTo>
                  <a:cubicBezTo>
                    <a:pt x="45589" y="0"/>
                    <a:pt x="47248" y="1659"/>
                    <a:pt x="47248" y="3751"/>
                  </a:cubicBezTo>
                  <a:lnTo>
                    <a:pt x="47248" y="53668"/>
                  </a:lnTo>
                </a:path>
              </a:pathLst>
            </a:custGeom>
            <a:noFill/>
            <a:ln w="27950" cap="flat" cmpd="sng">
              <a:solidFill>
                <a:srgbClr val="000000"/>
              </a:solidFill>
              <a:prstDash val="solid"/>
              <a:miter lim="3606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03"/>
            <p:cNvSpPr/>
            <p:nvPr/>
          </p:nvSpPr>
          <p:spPr>
            <a:xfrm>
              <a:off x="3562025" y="2790775"/>
              <a:ext cx="473400" cy="1247925"/>
            </a:xfrm>
            <a:custGeom>
              <a:avLst/>
              <a:gdLst/>
              <a:ahLst/>
              <a:cxnLst/>
              <a:rect l="l" t="t" r="r" b="b"/>
              <a:pathLst>
                <a:path w="18936" h="49917" fill="none" extrusionOk="0">
                  <a:moveTo>
                    <a:pt x="18935" y="14138"/>
                  </a:moveTo>
                  <a:lnTo>
                    <a:pt x="18935" y="3426"/>
                  </a:lnTo>
                  <a:cubicBezTo>
                    <a:pt x="18935" y="1551"/>
                    <a:pt x="17384" y="0"/>
                    <a:pt x="15509" y="0"/>
                  </a:cubicBezTo>
                  <a:lnTo>
                    <a:pt x="15509" y="0"/>
                  </a:lnTo>
                  <a:cubicBezTo>
                    <a:pt x="13597" y="0"/>
                    <a:pt x="12083" y="1551"/>
                    <a:pt x="12083" y="3426"/>
                  </a:cubicBezTo>
                  <a:lnTo>
                    <a:pt x="12083" y="29683"/>
                  </a:lnTo>
                  <a:lnTo>
                    <a:pt x="6168" y="24598"/>
                  </a:lnTo>
                  <a:cubicBezTo>
                    <a:pt x="4833" y="23227"/>
                    <a:pt x="2633" y="23227"/>
                    <a:pt x="1335" y="24598"/>
                  </a:cubicBezTo>
                  <a:lnTo>
                    <a:pt x="1335" y="24598"/>
                  </a:lnTo>
                  <a:cubicBezTo>
                    <a:pt x="0" y="25932"/>
                    <a:pt x="0" y="28096"/>
                    <a:pt x="1335" y="29395"/>
                  </a:cubicBezTo>
                  <a:lnTo>
                    <a:pt x="15509" y="47068"/>
                  </a:lnTo>
                  <a:lnTo>
                    <a:pt x="15509" y="49917"/>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03"/>
            <p:cNvSpPr/>
            <p:nvPr/>
          </p:nvSpPr>
          <p:spPr>
            <a:xfrm>
              <a:off x="4035400" y="3078400"/>
              <a:ext cx="171350" cy="283150"/>
            </a:xfrm>
            <a:custGeom>
              <a:avLst/>
              <a:gdLst/>
              <a:ahLst/>
              <a:cxnLst/>
              <a:rect l="l" t="t" r="r" b="b"/>
              <a:pathLst>
                <a:path w="6854" h="11326" fill="none" extrusionOk="0">
                  <a:moveTo>
                    <a:pt x="0" y="11217"/>
                  </a:moveTo>
                  <a:lnTo>
                    <a:pt x="0" y="3427"/>
                  </a:lnTo>
                  <a:cubicBezTo>
                    <a:pt x="0" y="1515"/>
                    <a:pt x="1515" y="0"/>
                    <a:pt x="3427" y="0"/>
                  </a:cubicBezTo>
                  <a:lnTo>
                    <a:pt x="3427" y="0"/>
                  </a:lnTo>
                  <a:cubicBezTo>
                    <a:pt x="5302" y="0"/>
                    <a:pt x="6853" y="1515"/>
                    <a:pt x="6853" y="3427"/>
                  </a:cubicBezTo>
                  <a:lnTo>
                    <a:pt x="6853" y="11326"/>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03"/>
            <p:cNvSpPr/>
            <p:nvPr/>
          </p:nvSpPr>
          <p:spPr>
            <a:xfrm>
              <a:off x="4205800" y="3126200"/>
              <a:ext cx="171350" cy="288550"/>
            </a:xfrm>
            <a:custGeom>
              <a:avLst/>
              <a:gdLst/>
              <a:ahLst/>
              <a:cxnLst/>
              <a:rect l="l" t="t" r="r" b="b"/>
              <a:pathLst>
                <a:path w="6854" h="11542" fill="none" extrusionOk="0">
                  <a:moveTo>
                    <a:pt x="1" y="3426"/>
                  </a:moveTo>
                  <a:cubicBezTo>
                    <a:pt x="1" y="1515"/>
                    <a:pt x="1516" y="0"/>
                    <a:pt x="3427" y="0"/>
                  </a:cubicBezTo>
                  <a:lnTo>
                    <a:pt x="3427" y="0"/>
                  </a:lnTo>
                  <a:cubicBezTo>
                    <a:pt x="5303" y="0"/>
                    <a:pt x="6854" y="1515"/>
                    <a:pt x="6854" y="3426"/>
                  </a:cubicBezTo>
                  <a:lnTo>
                    <a:pt x="6854" y="11541"/>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03"/>
            <p:cNvSpPr/>
            <p:nvPr/>
          </p:nvSpPr>
          <p:spPr>
            <a:xfrm>
              <a:off x="4377125" y="3157750"/>
              <a:ext cx="171350" cy="894475"/>
            </a:xfrm>
            <a:custGeom>
              <a:avLst/>
              <a:gdLst/>
              <a:ahLst/>
              <a:cxnLst/>
              <a:rect l="l" t="t" r="r" b="b"/>
              <a:pathLst>
                <a:path w="6854" h="35779" fill="none" extrusionOk="0">
                  <a:moveTo>
                    <a:pt x="1" y="3427"/>
                  </a:moveTo>
                  <a:cubicBezTo>
                    <a:pt x="1" y="1515"/>
                    <a:pt x="1516" y="0"/>
                    <a:pt x="3427" y="0"/>
                  </a:cubicBezTo>
                  <a:lnTo>
                    <a:pt x="3427" y="0"/>
                  </a:lnTo>
                  <a:cubicBezTo>
                    <a:pt x="5303" y="0"/>
                    <a:pt x="6853" y="1515"/>
                    <a:pt x="6853" y="3427"/>
                  </a:cubicBezTo>
                  <a:lnTo>
                    <a:pt x="6853" y="23192"/>
                  </a:lnTo>
                  <a:lnTo>
                    <a:pt x="3427" y="32461"/>
                  </a:lnTo>
                  <a:lnTo>
                    <a:pt x="3427" y="35779"/>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03"/>
            <p:cNvSpPr/>
            <p:nvPr/>
          </p:nvSpPr>
          <p:spPr>
            <a:xfrm>
              <a:off x="3882100" y="4057625"/>
              <a:ext cx="642025" cy="88375"/>
            </a:xfrm>
            <a:custGeom>
              <a:avLst/>
              <a:gdLst/>
              <a:ahLst/>
              <a:cxnLst/>
              <a:rect l="l" t="t" r="r" b="b"/>
              <a:pathLst>
                <a:path w="25681" h="3535" fill="none" extrusionOk="0">
                  <a:moveTo>
                    <a:pt x="1" y="3535"/>
                  </a:moveTo>
                  <a:lnTo>
                    <a:pt x="1" y="0"/>
                  </a:lnTo>
                  <a:lnTo>
                    <a:pt x="25681" y="0"/>
                  </a:lnTo>
                  <a:lnTo>
                    <a:pt x="25681" y="3535"/>
                  </a:lnTo>
                </a:path>
              </a:pathLst>
            </a:custGeom>
            <a:noFill/>
            <a:ln w="34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03"/>
            <p:cNvSpPr/>
            <p:nvPr/>
          </p:nvSpPr>
          <p:spPr>
            <a:xfrm>
              <a:off x="3595375" y="1885475"/>
              <a:ext cx="257900" cy="25"/>
            </a:xfrm>
            <a:custGeom>
              <a:avLst/>
              <a:gdLst/>
              <a:ahLst/>
              <a:cxnLst/>
              <a:rect l="l" t="t" r="r" b="b"/>
              <a:pathLst>
                <a:path w="10316" h="1" fill="none" extrusionOk="0">
                  <a:moveTo>
                    <a:pt x="1" y="1"/>
                  </a:moveTo>
                  <a:lnTo>
                    <a:pt x="10316" y="1"/>
                  </a:lnTo>
                </a:path>
              </a:pathLst>
            </a:custGeom>
            <a:noFill/>
            <a:ln w="27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03"/>
            <p:cNvSpPr/>
            <p:nvPr/>
          </p:nvSpPr>
          <p:spPr>
            <a:xfrm>
              <a:off x="3246425" y="1990975"/>
              <a:ext cx="956700" cy="25"/>
            </a:xfrm>
            <a:custGeom>
              <a:avLst/>
              <a:gdLst/>
              <a:ahLst/>
              <a:cxnLst/>
              <a:rect l="l" t="t" r="r" b="b"/>
              <a:pathLst>
                <a:path w="38268" h="1" fill="none" extrusionOk="0">
                  <a:moveTo>
                    <a:pt x="1" y="0"/>
                  </a:moveTo>
                  <a:lnTo>
                    <a:pt x="38268" y="0"/>
                  </a:lnTo>
                </a:path>
              </a:pathLst>
            </a:custGeom>
            <a:noFill/>
            <a:ln w="27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03"/>
            <p:cNvSpPr/>
            <p:nvPr/>
          </p:nvSpPr>
          <p:spPr>
            <a:xfrm>
              <a:off x="4488025" y="2881825"/>
              <a:ext cx="36100" cy="36100"/>
            </a:xfrm>
            <a:custGeom>
              <a:avLst/>
              <a:gdLst/>
              <a:ahLst/>
              <a:cxnLst/>
              <a:rect l="l" t="t" r="r" b="b"/>
              <a:pathLst>
                <a:path w="1444" h="1444" extrusionOk="0">
                  <a:moveTo>
                    <a:pt x="722" y="1"/>
                  </a:moveTo>
                  <a:cubicBezTo>
                    <a:pt x="326" y="1"/>
                    <a:pt x="1" y="325"/>
                    <a:pt x="1" y="722"/>
                  </a:cubicBezTo>
                  <a:cubicBezTo>
                    <a:pt x="1" y="1155"/>
                    <a:pt x="326" y="1444"/>
                    <a:pt x="722" y="1444"/>
                  </a:cubicBezTo>
                  <a:cubicBezTo>
                    <a:pt x="1119" y="1444"/>
                    <a:pt x="1444" y="1155"/>
                    <a:pt x="1444" y="722"/>
                  </a:cubicBezTo>
                  <a:cubicBezTo>
                    <a:pt x="1444" y="325"/>
                    <a:pt x="1119"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03"/>
            <p:cNvSpPr/>
            <p:nvPr/>
          </p:nvSpPr>
          <p:spPr>
            <a:xfrm>
              <a:off x="4483525" y="2878225"/>
              <a:ext cx="45100" cy="45100"/>
            </a:xfrm>
            <a:custGeom>
              <a:avLst/>
              <a:gdLst/>
              <a:ahLst/>
              <a:cxnLst/>
              <a:rect l="l" t="t" r="r" b="b"/>
              <a:pathLst>
                <a:path w="1804" h="1804" extrusionOk="0">
                  <a:moveTo>
                    <a:pt x="902" y="361"/>
                  </a:moveTo>
                  <a:cubicBezTo>
                    <a:pt x="1227" y="361"/>
                    <a:pt x="1443" y="578"/>
                    <a:pt x="1443" y="902"/>
                  </a:cubicBezTo>
                  <a:cubicBezTo>
                    <a:pt x="1443" y="1191"/>
                    <a:pt x="1227" y="1407"/>
                    <a:pt x="902" y="1407"/>
                  </a:cubicBezTo>
                  <a:cubicBezTo>
                    <a:pt x="614" y="1407"/>
                    <a:pt x="361" y="1191"/>
                    <a:pt x="361" y="902"/>
                  </a:cubicBezTo>
                  <a:cubicBezTo>
                    <a:pt x="361" y="578"/>
                    <a:pt x="614" y="361"/>
                    <a:pt x="902" y="361"/>
                  </a:cubicBezTo>
                  <a:close/>
                  <a:moveTo>
                    <a:pt x="902" y="1"/>
                  </a:moveTo>
                  <a:cubicBezTo>
                    <a:pt x="433" y="1"/>
                    <a:pt x="1" y="397"/>
                    <a:pt x="1" y="902"/>
                  </a:cubicBezTo>
                  <a:cubicBezTo>
                    <a:pt x="1" y="1371"/>
                    <a:pt x="433" y="1804"/>
                    <a:pt x="902" y="1804"/>
                  </a:cubicBezTo>
                  <a:cubicBezTo>
                    <a:pt x="1407" y="1804"/>
                    <a:pt x="1804" y="1371"/>
                    <a:pt x="1804" y="902"/>
                  </a:cubicBezTo>
                  <a:cubicBezTo>
                    <a:pt x="1804" y="397"/>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03"/>
            <p:cNvSpPr/>
            <p:nvPr/>
          </p:nvSpPr>
          <p:spPr>
            <a:xfrm>
              <a:off x="4589925" y="2790775"/>
              <a:ext cx="36100" cy="36075"/>
            </a:xfrm>
            <a:custGeom>
              <a:avLst/>
              <a:gdLst/>
              <a:ahLst/>
              <a:cxnLst/>
              <a:rect l="l" t="t" r="r" b="b"/>
              <a:pathLst>
                <a:path w="1444" h="1443" extrusionOk="0">
                  <a:moveTo>
                    <a:pt x="722" y="0"/>
                  </a:moveTo>
                  <a:cubicBezTo>
                    <a:pt x="325" y="0"/>
                    <a:pt x="1" y="325"/>
                    <a:pt x="1" y="721"/>
                  </a:cubicBezTo>
                  <a:cubicBezTo>
                    <a:pt x="1" y="1118"/>
                    <a:pt x="325" y="1443"/>
                    <a:pt x="722" y="1443"/>
                  </a:cubicBezTo>
                  <a:cubicBezTo>
                    <a:pt x="1119" y="1443"/>
                    <a:pt x="1443" y="1118"/>
                    <a:pt x="1443" y="721"/>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103"/>
            <p:cNvSpPr/>
            <p:nvPr/>
          </p:nvSpPr>
          <p:spPr>
            <a:xfrm>
              <a:off x="4585425" y="2786250"/>
              <a:ext cx="45100" cy="45125"/>
            </a:xfrm>
            <a:custGeom>
              <a:avLst/>
              <a:gdLst/>
              <a:ahLst/>
              <a:cxnLst/>
              <a:rect l="l" t="t" r="r" b="b"/>
              <a:pathLst>
                <a:path w="1804" h="1805" extrusionOk="0">
                  <a:moveTo>
                    <a:pt x="902" y="361"/>
                  </a:moveTo>
                  <a:cubicBezTo>
                    <a:pt x="1226" y="361"/>
                    <a:pt x="1443" y="614"/>
                    <a:pt x="1443" y="902"/>
                  </a:cubicBezTo>
                  <a:cubicBezTo>
                    <a:pt x="1443" y="1227"/>
                    <a:pt x="1226" y="1443"/>
                    <a:pt x="902" y="1443"/>
                  </a:cubicBezTo>
                  <a:cubicBezTo>
                    <a:pt x="577" y="1443"/>
                    <a:pt x="361" y="1227"/>
                    <a:pt x="361" y="902"/>
                  </a:cubicBezTo>
                  <a:cubicBezTo>
                    <a:pt x="361" y="614"/>
                    <a:pt x="577" y="361"/>
                    <a:pt x="902" y="361"/>
                  </a:cubicBezTo>
                  <a:close/>
                  <a:moveTo>
                    <a:pt x="902" y="1"/>
                  </a:moveTo>
                  <a:cubicBezTo>
                    <a:pt x="397" y="1"/>
                    <a:pt x="0" y="434"/>
                    <a:pt x="0" y="902"/>
                  </a:cubicBezTo>
                  <a:cubicBezTo>
                    <a:pt x="0" y="1407"/>
                    <a:pt x="397" y="1804"/>
                    <a:pt x="902" y="1804"/>
                  </a:cubicBezTo>
                  <a:cubicBezTo>
                    <a:pt x="1371" y="1804"/>
                    <a:pt x="1804" y="1407"/>
                    <a:pt x="1804" y="902"/>
                  </a:cubicBezTo>
                  <a:cubicBezTo>
                    <a:pt x="1804" y="434"/>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103"/>
            <p:cNvSpPr/>
            <p:nvPr/>
          </p:nvSpPr>
          <p:spPr>
            <a:xfrm>
              <a:off x="4083175" y="2162300"/>
              <a:ext cx="36100" cy="36075"/>
            </a:xfrm>
            <a:custGeom>
              <a:avLst/>
              <a:gdLst/>
              <a:ahLst/>
              <a:cxnLst/>
              <a:rect l="l" t="t" r="r" b="b"/>
              <a:pathLst>
                <a:path w="1444" h="1443" extrusionOk="0">
                  <a:moveTo>
                    <a:pt x="722" y="0"/>
                  </a:moveTo>
                  <a:cubicBezTo>
                    <a:pt x="325" y="0"/>
                    <a:pt x="1" y="325"/>
                    <a:pt x="1" y="722"/>
                  </a:cubicBezTo>
                  <a:cubicBezTo>
                    <a:pt x="1" y="1118"/>
                    <a:pt x="325" y="1443"/>
                    <a:pt x="722" y="1443"/>
                  </a:cubicBezTo>
                  <a:cubicBezTo>
                    <a:pt x="1155" y="1443"/>
                    <a:pt x="1444" y="1118"/>
                    <a:pt x="1444" y="722"/>
                  </a:cubicBezTo>
                  <a:cubicBezTo>
                    <a:pt x="1444" y="325"/>
                    <a:pt x="1155"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03"/>
            <p:cNvSpPr/>
            <p:nvPr/>
          </p:nvSpPr>
          <p:spPr>
            <a:xfrm>
              <a:off x="4078675" y="2157775"/>
              <a:ext cx="45100" cy="45125"/>
            </a:xfrm>
            <a:custGeom>
              <a:avLst/>
              <a:gdLst/>
              <a:ahLst/>
              <a:cxnLst/>
              <a:rect l="l" t="t" r="r" b="b"/>
              <a:pathLst>
                <a:path w="1804" h="1805" extrusionOk="0">
                  <a:moveTo>
                    <a:pt x="902" y="362"/>
                  </a:moveTo>
                  <a:cubicBezTo>
                    <a:pt x="1227" y="362"/>
                    <a:pt x="1515" y="578"/>
                    <a:pt x="1443" y="903"/>
                  </a:cubicBezTo>
                  <a:cubicBezTo>
                    <a:pt x="1443" y="1191"/>
                    <a:pt x="1227" y="1444"/>
                    <a:pt x="902" y="1444"/>
                  </a:cubicBezTo>
                  <a:cubicBezTo>
                    <a:pt x="614" y="1444"/>
                    <a:pt x="397" y="1191"/>
                    <a:pt x="397" y="903"/>
                  </a:cubicBezTo>
                  <a:cubicBezTo>
                    <a:pt x="397" y="578"/>
                    <a:pt x="614" y="362"/>
                    <a:pt x="902" y="362"/>
                  </a:cubicBezTo>
                  <a:close/>
                  <a:moveTo>
                    <a:pt x="902" y="1"/>
                  </a:moveTo>
                  <a:cubicBezTo>
                    <a:pt x="433" y="1"/>
                    <a:pt x="0" y="398"/>
                    <a:pt x="0" y="903"/>
                  </a:cubicBezTo>
                  <a:cubicBezTo>
                    <a:pt x="0" y="1408"/>
                    <a:pt x="433" y="1804"/>
                    <a:pt x="902" y="1804"/>
                  </a:cubicBezTo>
                  <a:cubicBezTo>
                    <a:pt x="1407" y="1804"/>
                    <a:pt x="1804" y="1408"/>
                    <a:pt x="1804" y="903"/>
                  </a:cubicBezTo>
                  <a:cubicBezTo>
                    <a:pt x="1804" y="398"/>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03"/>
            <p:cNvSpPr/>
            <p:nvPr/>
          </p:nvSpPr>
          <p:spPr>
            <a:xfrm>
              <a:off x="4488025" y="1748425"/>
              <a:ext cx="36100" cy="36100"/>
            </a:xfrm>
            <a:custGeom>
              <a:avLst/>
              <a:gdLst/>
              <a:ahLst/>
              <a:cxnLst/>
              <a:rect l="l" t="t" r="r" b="b"/>
              <a:pathLst>
                <a:path w="1444" h="1444" extrusionOk="0">
                  <a:moveTo>
                    <a:pt x="722" y="0"/>
                  </a:moveTo>
                  <a:cubicBezTo>
                    <a:pt x="326" y="0"/>
                    <a:pt x="1" y="325"/>
                    <a:pt x="1" y="722"/>
                  </a:cubicBezTo>
                  <a:cubicBezTo>
                    <a:pt x="1" y="1119"/>
                    <a:pt x="326" y="1443"/>
                    <a:pt x="722" y="1443"/>
                  </a:cubicBezTo>
                  <a:cubicBezTo>
                    <a:pt x="1119" y="1443"/>
                    <a:pt x="1444" y="1119"/>
                    <a:pt x="1444" y="722"/>
                  </a:cubicBezTo>
                  <a:cubicBezTo>
                    <a:pt x="1444"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03"/>
            <p:cNvSpPr/>
            <p:nvPr/>
          </p:nvSpPr>
          <p:spPr>
            <a:xfrm>
              <a:off x="4483525" y="1743925"/>
              <a:ext cx="45100" cy="45100"/>
            </a:xfrm>
            <a:custGeom>
              <a:avLst/>
              <a:gdLst/>
              <a:ahLst/>
              <a:cxnLst/>
              <a:rect l="l" t="t" r="r" b="b"/>
              <a:pathLst>
                <a:path w="1804" h="1804" extrusionOk="0">
                  <a:moveTo>
                    <a:pt x="902" y="361"/>
                  </a:moveTo>
                  <a:cubicBezTo>
                    <a:pt x="1227" y="361"/>
                    <a:pt x="1443" y="577"/>
                    <a:pt x="1443" y="902"/>
                  </a:cubicBezTo>
                  <a:cubicBezTo>
                    <a:pt x="1443" y="1226"/>
                    <a:pt x="1227" y="1443"/>
                    <a:pt x="902" y="1443"/>
                  </a:cubicBezTo>
                  <a:cubicBezTo>
                    <a:pt x="614" y="1443"/>
                    <a:pt x="361" y="1226"/>
                    <a:pt x="361" y="902"/>
                  </a:cubicBezTo>
                  <a:cubicBezTo>
                    <a:pt x="361" y="577"/>
                    <a:pt x="614" y="361"/>
                    <a:pt x="902" y="361"/>
                  </a:cubicBezTo>
                  <a:close/>
                  <a:moveTo>
                    <a:pt x="902" y="0"/>
                  </a:moveTo>
                  <a:cubicBezTo>
                    <a:pt x="433" y="0"/>
                    <a:pt x="1" y="397"/>
                    <a:pt x="1" y="902"/>
                  </a:cubicBezTo>
                  <a:cubicBezTo>
                    <a:pt x="1" y="1407"/>
                    <a:pt x="433" y="1803"/>
                    <a:pt x="902" y="1803"/>
                  </a:cubicBezTo>
                  <a:cubicBezTo>
                    <a:pt x="1407" y="1803"/>
                    <a:pt x="1804" y="1407"/>
                    <a:pt x="1804" y="902"/>
                  </a:cubicBezTo>
                  <a:cubicBezTo>
                    <a:pt x="1804" y="397"/>
                    <a:pt x="1407"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03"/>
            <p:cNvSpPr/>
            <p:nvPr/>
          </p:nvSpPr>
          <p:spPr>
            <a:xfrm>
              <a:off x="3228400" y="1619475"/>
              <a:ext cx="36075" cy="36100"/>
            </a:xfrm>
            <a:custGeom>
              <a:avLst/>
              <a:gdLst/>
              <a:ahLst/>
              <a:cxnLst/>
              <a:rect l="l" t="t" r="r" b="b"/>
              <a:pathLst>
                <a:path w="1443" h="1444" extrusionOk="0">
                  <a:moveTo>
                    <a:pt x="722" y="1"/>
                  </a:moveTo>
                  <a:cubicBezTo>
                    <a:pt x="325" y="1"/>
                    <a:pt x="0" y="325"/>
                    <a:pt x="0" y="722"/>
                  </a:cubicBezTo>
                  <a:cubicBezTo>
                    <a:pt x="0" y="1155"/>
                    <a:pt x="325" y="1444"/>
                    <a:pt x="722" y="1444"/>
                  </a:cubicBezTo>
                  <a:cubicBezTo>
                    <a:pt x="1118" y="1444"/>
                    <a:pt x="1443" y="1155"/>
                    <a:pt x="1443" y="722"/>
                  </a:cubicBezTo>
                  <a:cubicBezTo>
                    <a:pt x="1443" y="325"/>
                    <a:pt x="1118"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03"/>
            <p:cNvSpPr/>
            <p:nvPr/>
          </p:nvSpPr>
          <p:spPr>
            <a:xfrm>
              <a:off x="3223875" y="1615875"/>
              <a:ext cx="45125" cy="45100"/>
            </a:xfrm>
            <a:custGeom>
              <a:avLst/>
              <a:gdLst/>
              <a:ahLst/>
              <a:cxnLst/>
              <a:rect l="l" t="t" r="r" b="b"/>
              <a:pathLst>
                <a:path w="1805" h="1804" extrusionOk="0">
                  <a:moveTo>
                    <a:pt x="903" y="361"/>
                  </a:moveTo>
                  <a:cubicBezTo>
                    <a:pt x="1227" y="361"/>
                    <a:pt x="1444" y="578"/>
                    <a:pt x="1444" y="902"/>
                  </a:cubicBezTo>
                  <a:cubicBezTo>
                    <a:pt x="1444" y="1191"/>
                    <a:pt x="1227" y="1443"/>
                    <a:pt x="903" y="1443"/>
                  </a:cubicBezTo>
                  <a:cubicBezTo>
                    <a:pt x="578" y="1443"/>
                    <a:pt x="362" y="1191"/>
                    <a:pt x="362" y="902"/>
                  </a:cubicBezTo>
                  <a:cubicBezTo>
                    <a:pt x="362" y="578"/>
                    <a:pt x="578" y="361"/>
                    <a:pt x="903" y="361"/>
                  </a:cubicBezTo>
                  <a:close/>
                  <a:moveTo>
                    <a:pt x="903" y="1"/>
                  </a:moveTo>
                  <a:cubicBezTo>
                    <a:pt x="398" y="1"/>
                    <a:pt x="1" y="397"/>
                    <a:pt x="1" y="902"/>
                  </a:cubicBezTo>
                  <a:cubicBezTo>
                    <a:pt x="1" y="1371"/>
                    <a:pt x="398" y="1804"/>
                    <a:pt x="903" y="1804"/>
                  </a:cubicBezTo>
                  <a:cubicBezTo>
                    <a:pt x="1408" y="1804"/>
                    <a:pt x="1804" y="1371"/>
                    <a:pt x="1804" y="902"/>
                  </a:cubicBezTo>
                  <a:cubicBezTo>
                    <a:pt x="1804" y="397"/>
                    <a:pt x="1408" y="1"/>
                    <a:pt x="9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03"/>
            <p:cNvSpPr/>
            <p:nvPr/>
          </p:nvSpPr>
          <p:spPr>
            <a:xfrm>
              <a:off x="2923625" y="2285825"/>
              <a:ext cx="36100" cy="36100"/>
            </a:xfrm>
            <a:custGeom>
              <a:avLst/>
              <a:gdLst/>
              <a:ahLst/>
              <a:cxnLst/>
              <a:rect l="l" t="t" r="r" b="b"/>
              <a:pathLst>
                <a:path w="1444" h="1444" extrusionOk="0">
                  <a:moveTo>
                    <a:pt x="722" y="0"/>
                  </a:moveTo>
                  <a:cubicBezTo>
                    <a:pt x="325" y="0"/>
                    <a:pt x="1" y="325"/>
                    <a:pt x="1" y="722"/>
                  </a:cubicBezTo>
                  <a:cubicBezTo>
                    <a:pt x="1" y="1119"/>
                    <a:pt x="325" y="1443"/>
                    <a:pt x="722" y="1443"/>
                  </a:cubicBezTo>
                  <a:cubicBezTo>
                    <a:pt x="1119" y="1443"/>
                    <a:pt x="1443" y="1119"/>
                    <a:pt x="1443" y="722"/>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03"/>
            <p:cNvSpPr/>
            <p:nvPr/>
          </p:nvSpPr>
          <p:spPr>
            <a:xfrm>
              <a:off x="2919125" y="2281325"/>
              <a:ext cx="45100" cy="45100"/>
            </a:xfrm>
            <a:custGeom>
              <a:avLst/>
              <a:gdLst/>
              <a:ahLst/>
              <a:cxnLst/>
              <a:rect l="l" t="t" r="r" b="b"/>
              <a:pathLst>
                <a:path w="1804" h="1804" extrusionOk="0">
                  <a:moveTo>
                    <a:pt x="902" y="361"/>
                  </a:moveTo>
                  <a:cubicBezTo>
                    <a:pt x="1227" y="361"/>
                    <a:pt x="1443" y="649"/>
                    <a:pt x="1443" y="902"/>
                  </a:cubicBezTo>
                  <a:cubicBezTo>
                    <a:pt x="1443" y="1226"/>
                    <a:pt x="1227" y="1443"/>
                    <a:pt x="902" y="1443"/>
                  </a:cubicBezTo>
                  <a:cubicBezTo>
                    <a:pt x="613" y="1443"/>
                    <a:pt x="361" y="1226"/>
                    <a:pt x="361" y="902"/>
                  </a:cubicBezTo>
                  <a:cubicBezTo>
                    <a:pt x="361" y="613"/>
                    <a:pt x="613" y="361"/>
                    <a:pt x="902" y="361"/>
                  </a:cubicBezTo>
                  <a:close/>
                  <a:moveTo>
                    <a:pt x="902" y="0"/>
                  </a:moveTo>
                  <a:cubicBezTo>
                    <a:pt x="433" y="0"/>
                    <a:pt x="0" y="433"/>
                    <a:pt x="0" y="902"/>
                  </a:cubicBezTo>
                  <a:cubicBezTo>
                    <a:pt x="0" y="1407"/>
                    <a:pt x="433" y="1803"/>
                    <a:pt x="902" y="1803"/>
                  </a:cubicBezTo>
                  <a:cubicBezTo>
                    <a:pt x="1407" y="1803"/>
                    <a:pt x="1804" y="1407"/>
                    <a:pt x="1804" y="902"/>
                  </a:cubicBezTo>
                  <a:cubicBezTo>
                    <a:pt x="1804" y="433"/>
                    <a:pt x="1407"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03"/>
            <p:cNvSpPr/>
            <p:nvPr/>
          </p:nvSpPr>
          <p:spPr>
            <a:xfrm>
              <a:off x="2791075" y="2421975"/>
              <a:ext cx="36100" cy="36100"/>
            </a:xfrm>
            <a:custGeom>
              <a:avLst/>
              <a:gdLst/>
              <a:ahLst/>
              <a:cxnLst/>
              <a:rect l="l" t="t" r="r" b="b"/>
              <a:pathLst>
                <a:path w="1444" h="1444" extrusionOk="0">
                  <a:moveTo>
                    <a:pt x="722" y="1"/>
                  </a:moveTo>
                  <a:cubicBezTo>
                    <a:pt x="325" y="1"/>
                    <a:pt x="1" y="325"/>
                    <a:pt x="1" y="722"/>
                  </a:cubicBezTo>
                  <a:cubicBezTo>
                    <a:pt x="1" y="1155"/>
                    <a:pt x="325" y="1443"/>
                    <a:pt x="722" y="1443"/>
                  </a:cubicBezTo>
                  <a:cubicBezTo>
                    <a:pt x="1119" y="1443"/>
                    <a:pt x="1443" y="1155"/>
                    <a:pt x="1443" y="722"/>
                  </a:cubicBezTo>
                  <a:cubicBezTo>
                    <a:pt x="1443" y="325"/>
                    <a:pt x="1119" y="1"/>
                    <a:pt x="72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03"/>
            <p:cNvSpPr/>
            <p:nvPr/>
          </p:nvSpPr>
          <p:spPr>
            <a:xfrm>
              <a:off x="2786575" y="2418375"/>
              <a:ext cx="45100" cy="45100"/>
            </a:xfrm>
            <a:custGeom>
              <a:avLst/>
              <a:gdLst/>
              <a:ahLst/>
              <a:cxnLst/>
              <a:rect l="l" t="t" r="r" b="b"/>
              <a:pathLst>
                <a:path w="1804" h="1804" extrusionOk="0">
                  <a:moveTo>
                    <a:pt x="902" y="289"/>
                  </a:moveTo>
                  <a:cubicBezTo>
                    <a:pt x="1227" y="289"/>
                    <a:pt x="1479" y="577"/>
                    <a:pt x="1443" y="830"/>
                  </a:cubicBezTo>
                  <a:cubicBezTo>
                    <a:pt x="1443" y="1154"/>
                    <a:pt x="1191" y="1371"/>
                    <a:pt x="902" y="1371"/>
                  </a:cubicBezTo>
                  <a:cubicBezTo>
                    <a:pt x="577" y="1371"/>
                    <a:pt x="361" y="1154"/>
                    <a:pt x="361" y="830"/>
                  </a:cubicBezTo>
                  <a:cubicBezTo>
                    <a:pt x="361" y="541"/>
                    <a:pt x="577" y="289"/>
                    <a:pt x="902" y="289"/>
                  </a:cubicBezTo>
                  <a:close/>
                  <a:moveTo>
                    <a:pt x="902" y="0"/>
                  </a:moveTo>
                  <a:cubicBezTo>
                    <a:pt x="397" y="0"/>
                    <a:pt x="0" y="397"/>
                    <a:pt x="0" y="902"/>
                  </a:cubicBezTo>
                  <a:cubicBezTo>
                    <a:pt x="0" y="1371"/>
                    <a:pt x="397" y="1804"/>
                    <a:pt x="902" y="1804"/>
                  </a:cubicBezTo>
                  <a:cubicBezTo>
                    <a:pt x="1407" y="1804"/>
                    <a:pt x="1804" y="1371"/>
                    <a:pt x="1804" y="902"/>
                  </a:cubicBezTo>
                  <a:cubicBezTo>
                    <a:pt x="1804" y="397"/>
                    <a:pt x="1371"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03"/>
            <p:cNvSpPr/>
            <p:nvPr/>
          </p:nvSpPr>
          <p:spPr>
            <a:xfrm>
              <a:off x="2991250" y="2698800"/>
              <a:ext cx="36100" cy="36075"/>
            </a:xfrm>
            <a:custGeom>
              <a:avLst/>
              <a:gdLst/>
              <a:ahLst/>
              <a:cxnLst/>
              <a:rect l="l" t="t" r="r" b="b"/>
              <a:pathLst>
                <a:path w="1444" h="1443" extrusionOk="0">
                  <a:moveTo>
                    <a:pt x="722" y="0"/>
                  </a:moveTo>
                  <a:cubicBezTo>
                    <a:pt x="325" y="0"/>
                    <a:pt x="1" y="325"/>
                    <a:pt x="1" y="722"/>
                  </a:cubicBezTo>
                  <a:cubicBezTo>
                    <a:pt x="1" y="1118"/>
                    <a:pt x="325" y="1443"/>
                    <a:pt x="722" y="1443"/>
                  </a:cubicBezTo>
                  <a:cubicBezTo>
                    <a:pt x="1119" y="1443"/>
                    <a:pt x="1443" y="1118"/>
                    <a:pt x="1443" y="722"/>
                  </a:cubicBezTo>
                  <a:cubicBezTo>
                    <a:pt x="1443" y="325"/>
                    <a:pt x="1119" y="0"/>
                    <a:pt x="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03"/>
            <p:cNvSpPr/>
            <p:nvPr/>
          </p:nvSpPr>
          <p:spPr>
            <a:xfrm>
              <a:off x="2986750" y="2694275"/>
              <a:ext cx="45100" cy="45125"/>
            </a:xfrm>
            <a:custGeom>
              <a:avLst/>
              <a:gdLst/>
              <a:ahLst/>
              <a:cxnLst/>
              <a:rect l="l" t="t" r="r" b="b"/>
              <a:pathLst>
                <a:path w="1804" h="1805" extrusionOk="0">
                  <a:moveTo>
                    <a:pt x="902" y="362"/>
                  </a:moveTo>
                  <a:cubicBezTo>
                    <a:pt x="1227" y="362"/>
                    <a:pt x="1443" y="578"/>
                    <a:pt x="1443" y="903"/>
                  </a:cubicBezTo>
                  <a:cubicBezTo>
                    <a:pt x="1443" y="1191"/>
                    <a:pt x="1227" y="1444"/>
                    <a:pt x="902" y="1444"/>
                  </a:cubicBezTo>
                  <a:cubicBezTo>
                    <a:pt x="613" y="1444"/>
                    <a:pt x="361" y="1191"/>
                    <a:pt x="361" y="903"/>
                  </a:cubicBezTo>
                  <a:cubicBezTo>
                    <a:pt x="361" y="578"/>
                    <a:pt x="613" y="362"/>
                    <a:pt x="902" y="362"/>
                  </a:cubicBezTo>
                  <a:close/>
                  <a:moveTo>
                    <a:pt x="902" y="1"/>
                  </a:moveTo>
                  <a:cubicBezTo>
                    <a:pt x="433" y="1"/>
                    <a:pt x="0" y="398"/>
                    <a:pt x="0" y="903"/>
                  </a:cubicBezTo>
                  <a:cubicBezTo>
                    <a:pt x="0" y="1407"/>
                    <a:pt x="433" y="1804"/>
                    <a:pt x="902" y="1804"/>
                  </a:cubicBezTo>
                  <a:cubicBezTo>
                    <a:pt x="1407" y="1804"/>
                    <a:pt x="1804" y="1407"/>
                    <a:pt x="1804" y="903"/>
                  </a:cubicBezTo>
                  <a:cubicBezTo>
                    <a:pt x="1804" y="398"/>
                    <a:pt x="1407" y="1"/>
                    <a:pt x="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03"/>
            <p:cNvSpPr/>
            <p:nvPr/>
          </p:nvSpPr>
          <p:spPr>
            <a:xfrm>
              <a:off x="3492575" y="3202825"/>
              <a:ext cx="37000" cy="36100"/>
            </a:xfrm>
            <a:custGeom>
              <a:avLst/>
              <a:gdLst/>
              <a:ahLst/>
              <a:cxnLst/>
              <a:rect l="l" t="t" r="r" b="b"/>
              <a:pathLst>
                <a:path w="1480" h="1444" extrusionOk="0">
                  <a:moveTo>
                    <a:pt x="758" y="1"/>
                  </a:moveTo>
                  <a:cubicBezTo>
                    <a:pt x="326" y="1"/>
                    <a:pt x="1" y="289"/>
                    <a:pt x="1" y="722"/>
                  </a:cubicBezTo>
                  <a:cubicBezTo>
                    <a:pt x="1" y="1119"/>
                    <a:pt x="326" y="1443"/>
                    <a:pt x="758" y="1443"/>
                  </a:cubicBezTo>
                  <a:cubicBezTo>
                    <a:pt x="1155" y="1443"/>
                    <a:pt x="1480" y="1119"/>
                    <a:pt x="1480" y="722"/>
                  </a:cubicBezTo>
                  <a:cubicBezTo>
                    <a:pt x="1480" y="289"/>
                    <a:pt x="1155" y="1"/>
                    <a:pt x="7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03"/>
            <p:cNvSpPr/>
            <p:nvPr/>
          </p:nvSpPr>
          <p:spPr>
            <a:xfrm>
              <a:off x="3488975" y="3198325"/>
              <a:ext cx="45100" cy="45100"/>
            </a:xfrm>
            <a:custGeom>
              <a:avLst/>
              <a:gdLst/>
              <a:ahLst/>
              <a:cxnLst/>
              <a:rect l="l" t="t" r="r" b="b"/>
              <a:pathLst>
                <a:path w="1804" h="1804" extrusionOk="0">
                  <a:moveTo>
                    <a:pt x="902" y="325"/>
                  </a:moveTo>
                  <a:cubicBezTo>
                    <a:pt x="1191" y="325"/>
                    <a:pt x="1443" y="577"/>
                    <a:pt x="1443" y="866"/>
                  </a:cubicBezTo>
                  <a:cubicBezTo>
                    <a:pt x="1443" y="1191"/>
                    <a:pt x="1191" y="1407"/>
                    <a:pt x="902" y="1407"/>
                  </a:cubicBezTo>
                  <a:cubicBezTo>
                    <a:pt x="578" y="1407"/>
                    <a:pt x="361" y="1191"/>
                    <a:pt x="361" y="866"/>
                  </a:cubicBezTo>
                  <a:cubicBezTo>
                    <a:pt x="361" y="577"/>
                    <a:pt x="578" y="325"/>
                    <a:pt x="902" y="325"/>
                  </a:cubicBezTo>
                  <a:close/>
                  <a:moveTo>
                    <a:pt x="902" y="0"/>
                  </a:moveTo>
                  <a:cubicBezTo>
                    <a:pt x="397" y="0"/>
                    <a:pt x="1" y="397"/>
                    <a:pt x="1" y="902"/>
                  </a:cubicBezTo>
                  <a:cubicBezTo>
                    <a:pt x="1" y="1371"/>
                    <a:pt x="397" y="1804"/>
                    <a:pt x="902" y="1804"/>
                  </a:cubicBezTo>
                  <a:cubicBezTo>
                    <a:pt x="1371" y="1804"/>
                    <a:pt x="1804" y="1371"/>
                    <a:pt x="1804" y="902"/>
                  </a:cubicBezTo>
                  <a:cubicBezTo>
                    <a:pt x="1804" y="397"/>
                    <a:pt x="1371" y="0"/>
                    <a:pt x="90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0" name="Google Shape;1530;p103"/>
          <p:cNvSpPr txBox="1"/>
          <p:nvPr/>
        </p:nvSpPr>
        <p:spPr>
          <a:xfrm>
            <a:off x="1536400" y="571500"/>
            <a:ext cx="5955600" cy="908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4000">
                <a:latin typeface="Poppins SemiBold"/>
                <a:ea typeface="Poppins SemiBold"/>
                <a:cs typeface="Poppins SemiBold"/>
                <a:sym typeface="Poppins SemiBold"/>
              </a:rPr>
              <a:t>Let’s Review</a:t>
            </a:r>
            <a:endParaRPr sz="4000">
              <a:latin typeface="Poppins SemiBold"/>
              <a:ea typeface="Poppins SemiBold"/>
              <a:cs typeface="Poppins SemiBold"/>
              <a:sym typeface="Poppins SemiBold"/>
            </a:endParaRPr>
          </a:p>
        </p:txBody>
      </p:sp>
      <p:sp>
        <p:nvSpPr>
          <p:cNvPr id="1531" name="Google Shape;1531;p103"/>
          <p:cNvSpPr txBox="1">
            <a:spLocks noGrp="1"/>
          </p:cNvSpPr>
          <p:nvPr>
            <p:ph type="body" idx="1"/>
          </p:nvPr>
        </p:nvSpPr>
        <p:spPr>
          <a:xfrm>
            <a:off x="1032525" y="1747550"/>
            <a:ext cx="7539900" cy="2601900"/>
          </a:xfrm>
          <a:prstGeom prst="rect">
            <a:avLst/>
          </a:prstGeom>
        </p:spPr>
        <p:txBody>
          <a:bodyPr spcFirstLastPara="1" wrap="square" lIns="0" tIns="0" rIns="0" bIns="0" anchor="t" anchorCtr="0">
            <a:noAutofit/>
          </a:bodyPr>
          <a:lstStyle>
            <a:lvl1pPr marL="457200" lvl="0" indent="-304800" rtl="0">
              <a:lnSpc>
                <a:spcPct val="115000"/>
              </a:lnSpc>
              <a:spcBef>
                <a:spcPts val="0"/>
              </a:spcBef>
              <a:spcAft>
                <a:spcPts val="0"/>
              </a:spcAft>
              <a:buSzPts val="1200"/>
              <a:buChar char="●"/>
              <a:defRPr/>
            </a:lvl1pPr>
            <a:lvl2pPr marL="914400" lvl="1" indent="-304800" rtl="0">
              <a:lnSpc>
                <a:spcPct val="115000"/>
              </a:lnSpc>
              <a:spcBef>
                <a:spcPts val="1600"/>
              </a:spcBef>
              <a:spcAft>
                <a:spcPts val="0"/>
              </a:spcAft>
              <a:buSzPts val="1200"/>
              <a:buChar char="○"/>
              <a:defRPr/>
            </a:lvl2pPr>
            <a:lvl3pPr marL="1371600" lvl="2" indent="-304800" rtl="0">
              <a:lnSpc>
                <a:spcPct val="115000"/>
              </a:lnSpc>
              <a:spcBef>
                <a:spcPts val="1600"/>
              </a:spcBef>
              <a:spcAft>
                <a:spcPts val="0"/>
              </a:spcAft>
              <a:buSzPts val="1200"/>
              <a:buChar char="■"/>
              <a:defRPr/>
            </a:lvl3pPr>
            <a:lvl4pPr marL="1828800" lvl="3" indent="-304800" rtl="0">
              <a:lnSpc>
                <a:spcPct val="115000"/>
              </a:lnSpc>
              <a:spcBef>
                <a:spcPts val="1600"/>
              </a:spcBef>
              <a:spcAft>
                <a:spcPts val="0"/>
              </a:spcAft>
              <a:buSzPts val="1200"/>
              <a:buChar char="●"/>
              <a:defRPr/>
            </a:lvl4pPr>
            <a:lvl5pPr marL="2286000" lvl="4" indent="-304800" rtl="0">
              <a:lnSpc>
                <a:spcPct val="115000"/>
              </a:lnSpc>
              <a:spcBef>
                <a:spcPts val="1600"/>
              </a:spcBef>
              <a:spcAft>
                <a:spcPts val="0"/>
              </a:spcAft>
              <a:buSzPts val="1200"/>
              <a:buChar char="○"/>
              <a:defRPr/>
            </a:lvl5pPr>
            <a:lvl6pPr marL="2743200" lvl="5" indent="-304800" rtl="0">
              <a:lnSpc>
                <a:spcPct val="115000"/>
              </a:lnSpc>
              <a:spcBef>
                <a:spcPts val="1600"/>
              </a:spcBef>
              <a:spcAft>
                <a:spcPts val="0"/>
              </a:spcAft>
              <a:buSzPts val="1200"/>
              <a:buChar char="■"/>
              <a:defRPr/>
            </a:lvl6pPr>
            <a:lvl7pPr marL="3200400" lvl="6" indent="-304800" rtl="0">
              <a:lnSpc>
                <a:spcPct val="115000"/>
              </a:lnSpc>
              <a:spcBef>
                <a:spcPts val="1600"/>
              </a:spcBef>
              <a:spcAft>
                <a:spcPts val="0"/>
              </a:spcAft>
              <a:buSzPts val="1200"/>
              <a:buChar char="●"/>
              <a:defRPr/>
            </a:lvl7pPr>
            <a:lvl8pPr marL="3657600" lvl="7" indent="-304800" rtl="0">
              <a:lnSpc>
                <a:spcPct val="115000"/>
              </a:lnSpc>
              <a:spcBef>
                <a:spcPts val="1600"/>
              </a:spcBef>
              <a:spcAft>
                <a:spcPts val="0"/>
              </a:spcAft>
              <a:buSzPts val="1200"/>
              <a:buChar char="○"/>
              <a:defRPr/>
            </a:lvl8pPr>
            <a:lvl9pPr marL="4114800" lvl="8" indent="-304800" rtl="0">
              <a:lnSpc>
                <a:spcPct val="115000"/>
              </a:lnSpc>
              <a:spcBef>
                <a:spcPts val="1600"/>
              </a:spcBef>
              <a:spcAft>
                <a:spcPts val="1600"/>
              </a:spcAft>
              <a:buSzPts val="12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2.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theme" Target="../theme/theme3.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slideLayout" Target="../slideLayouts/slideLayout108.xml"/><Relationship Id="rId3" Type="http://schemas.openxmlformats.org/officeDocument/2006/relationships/slideLayout" Target="../slideLayouts/slideLayout85.xml"/><Relationship Id="rId21" Type="http://schemas.openxmlformats.org/officeDocument/2006/relationships/slideLayout" Target="../slideLayouts/slideLayout103.xml"/><Relationship Id="rId34" Type="http://schemas.openxmlformats.org/officeDocument/2006/relationships/theme" Target="../theme/theme4.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33" Type="http://schemas.openxmlformats.org/officeDocument/2006/relationships/slideLayout" Target="../slideLayouts/slideLayout115.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0" Type="http://schemas.openxmlformats.org/officeDocument/2006/relationships/slideLayout" Target="../slideLayouts/slideLayout102.xml"/><Relationship Id="rId29" Type="http://schemas.openxmlformats.org/officeDocument/2006/relationships/slideLayout" Target="../slideLayouts/slideLayout111.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32" Type="http://schemas.openxmlformats.org/officeDocument/2006/relationships/slideLayout" Target="../slideLayouts/slideLayout114.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slideLayout" Target="../slideLayouts/slideLayout110.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31" Type="http://schemas.openxmlformats.org/officeDocument/2006/relationships/slideLayout" Target="../slideLayouts/slideLayout113.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slideLayout" Target="../slideLayouts/slideLayout109.xml"/><Relationship Id="rId30"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900" y="571500"/>
            <a:ext cx="8260800" cy="1386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4000"/>
              <a:buFont typeface="Poppins SemiBold"/>
              <a:buNone/>
              <a:defRPr sz="4000">
                <a:solidFill>
                  <a:schemeClr val="dk1"/>
                </a:solidFill>
                <a:latin typeface="Poppins SemiBold"/>
                <a:ea typeface="Poppins SemiBold"/>
                <a:cs typeface="Poppins SemiBold"/>
                <a:sym typeface="Poppins SemiBold"/>
              </a:defRPr>
            </a:lvl1pPr>
            <a:lvl2pPr lvl="1"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1057275" y="3752850"/>
            <a:ext cx="7775100" cy="8160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1pPr>
            <a:lvl2pPr marL="914400" lvl="1" indent="-3048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2pPr>
            <a:lvl3pPr marL="1371600" lvl="2" indent="-3048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3pPr>
            <a:lvl4pPr marL="1828800" lvl="3" indent="-3048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4pPr>
            <a:lvl5pPr marL="2286000" lvl="4" indent="-3048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5pPr>
            <a:lvl6pPr marL="2743200" lvl="5" indent="-3048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6pPr>
            <a:lvl7pPr marL="3200400" lvl="6" indent="-3048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7pPr>
            <a:lvl8pPr marL="3657600" lvl="7" indent="-3048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8pPr>
            <a:lvl9pPr marL="4114800" lvl="8" indent="-304800" rtl="0">
              <a:lnSpc>
                <a:spcPct val="115000"/>
              </a:lnSpc>
              <a:spcBef>
                <a:spcPts val="1600"/>
              </a:spcBef>
              <a:spcAft>
                <a:spcPts val="1600"/>
              </a:spcAft>
              <a:buClr>
                <a:schemeClr val="dk1"/>
              </a:buClr>
              <a:buSzPts val="1200"/>
              <a:buFont typeface="Poppins"/>
              <a:buChar char="■"/>
              <a:defRPr sz="1200">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16">
          <p15:clr>
            <a:srgbClr val="EA4335"/>
          </p15:clr>
        </p15:guide>
        <p15:guide id="2" pos="648">
          <p15:clr>
            <a:srgbClr val="EA4335"/>
          </p15:clr>
        </p15:guide>
        <p15:guide id="3" orient="horz" pos="360">
          <p15:clr>
            <a:srgbClr val="EA4335"/>
          </p15:clr>
        </p15:guide>
        <p15:guide id="4" orient="horz" pos="1296">
          <p15:clr>
            <a:srgbClr val="EA4335"/>
          </p15:clr>
        </p15:guide>
        <p15:guide id="5" pos="540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23"/>
        <p:cNvGrpSpPr/>
        <p:nvPr/>
      </p:nvGrpSpPr>
      <p:grpSpPr>
        <a:xfrm>
          <a:off x="0" y="0"/>
          <a:ext cx="0" cy="0"/>
          <a:chOff x="0" y="0"/>
          <a:chExt cx="0" cy="0"/>
        </a:xfrm>
      </p:grpSpPr>
      <p:sp>
        <p:nvSpPr>
          <p:cNvPr id="624" name="Google Shape;624;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625" name="Google Shape;625;p4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626" name="Google Shape;626;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672"/>
        <p:cNvGrpSpPr/>
        <p:nvPr/>
      </p:nvGrpSpPr>
      <p:grpSpPr>
        <a:xfrm>
          <a:off x="0" y="0"/>
          <a:ext cx="0" cy="0"/>
          <a:chOff x="0" y="0"/>
          <a:chExt cx="0" cy="0"/>
        </a:xfrm>
      </p:grpSpPr>
      <p:sp>
        <p:nvSpPr>
          <p:cNvPr id="673" name="Google Shape;673;p53"/>
          <p:cNvSpPr txBox="1">
            <a:spLocks noGrp="1"/>
          </p:cNvSpPr>
          <p:nvPr>
            <p:ph type="title"/>
          </p:nvPr>
        </p:nvSpPr>
        <p:spPr>
          <a:xfrm>
            <a:off x="342900" y="571500"/>
            <a:ext cx="8260800" cy="1386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4000"/>
              <a:buFont typeface="Poppins SemiBold"/>
              <a:buNone/>
              <a:defRPr sz="4000">
                <a:solidFill>
                  <a:schemeClr val="dk1"/>
                </a:solidFill>
                <a:latin typeface="Poppins SemiBold"/>
                <a:ea typeface="Poppins SemiBold"/>
                <a:cs typeface="Poppins SemiBold"/>
                <a:sym typeface="Poppins SemiBold"/>
              </a:defRPr>
            </a:lvl1pPr>
            <a:lvl2pPr lvl="1"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a:endParaRPr/>
          </a:p>
        </p:txBody>
      </p:sp>
      <p:sp>
        <p:nvSpPr>
          <p:cNvPr id="674" name="Google Shape;674;p53"/>
          <p:cNvSpPr txBox="1">
            <a:spLocks noGrp="1"/>
          </p:cNvSpPr>
          <p:nvPr>
            <p:ph type="body" idx="1"/>
          </p:nvPr>
        </p:nvSpPr>
        <p:spPr>
          <a:xfrm>
            <a:off x="1057275" y="3752850"/>
            <a:ext cx="7775100" cy="8160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1pPr>
            <a:lvl2pPr marL="914400" lvl="1" indent="-3048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2pPr>
            <a:lvl3pPr marL="1371600" lvl="2" indent="-3048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3pPr>
            <a:lvl4pPr marL="1828800" lvl="3" indent="-3048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4pPr>
            <a:lvl5pPr marL="2286000" lvl="4" indent="-3048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5pPr>
            <a:lvl6pPr marL="2743200" lvl="5" indent="-3048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6pPr>
            <a:lvl7pPr marL="3200400" lvl="6" indent="-3048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7pPr>
            <a:lvl8pPr marL="3657600" lvl="7" indent="-3048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8pPr>
            <a:lvl9pPr marL="4114800" lvl="8" indent="-304800" rtl="0">
              <a:lnSpc>
                <a:spcPct val="115000"/>
              </a:lnSpc>
              <a:spcBef>
                <a:spcPts val="1600"/>
              </a:spcBef>
              <a:spcAft>
                <a:spcPts val="1600"/>
              </a:spcAft>
              <a:buClr>
                <a:schemeClr val="dk1"/>
              </a:buClr>
              <a:buSzPts val="1200"/>
              <a:buFont typeface="Poppins"/>
              <a:buChar char="■"/>
              <a:defRPr sz="1200">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28" r:id="rId31"/>
    <p:sldLayoutId id="2147483729"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16">
          <p15:clr>
            <a:srgbClr val="EA4335"/>
          </p15:clr>
        </p15:guide>
        <p15:guide id="2" pos="648">
          <p15:clr>
            <a:srgbClr val="EA4335"/>
          </p15:clr>
        </p15:guide>
        <p15:guide id="3" orient="horz" pos="360">
          <p15:clr>
            <a:srgbClr val="EA4335"/>
          </p15:clr>
        </p15:guide>
        <p15:guide id="4" orient="horz" pos="1296">
          <p15:clr>
            <a:srgbClr val="EA4335"/>
          </p15:clr>
        </p15:guide>
        <p15:guide id="5" pos="5400">
          <p15:clr>
            <a:srgbClr val="EA4335"/>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1259"/>
        <p:cNvGrpSpPr/>
        <p:nvPr/>
      </p:nvGrpSpPr>
      <p:grpSpPr>
        <a:xfrm>
          <a:off x="0" y="0"/>
          <a:ext cx="0" cy="0"/>
          <a:chOff x="0" y="0"/>
          <a:chExt cx="0" cy="0"/>
        </a:xfrm>
      </p:grpSpPr>
      <p:sp>
        <p:nvSpPr>
          <p:cNvPr id="1260" name="Google Shape;1260;p86"/>
          <p:cNvSpPr txBox="1">
            <a:spLocks noGrp="1"/>
          </p:cNvSpPr>
          <p:nvPr>
            <p:ph type="title"/>
          </p:nvPr>
        </p:nvSpPr>
        <p:spPr>
          <a:xfrm>
            <a:off x="342900" y="571500"/>
            <a:ext cx="8260800" cy="13866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dk1"/>
              </a:buClr>
              <a:buSzPts val="4000"/>
              <a:buFont typeface="Poppins SemiBold"/>
              <a:buNone/>
              <a:defRPr sz="4000">
                <a:solidFill>
                  <a:schemeClr val="dk1"/>
                </a:solidFill>
                <a:latin typeface="Poppins SemiBold"/>
                <a:ea typeface="Poppins SemiBold"/>
                <a:cs typeface="Poppins SemiBold"/>
                <a:sym typeface="Poppins SemiBold"/>
              </a:defRPr>
            </a:lvl1pPr>
            <a:lvl2pPr lvl="1"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rt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a:endParaRPr/>
          </a:p>
        </p:txBody>
      </p:sp>
      <p:sp>
        <p:nvSpPr>
          <p:cNvPr id="1261" name="Google Shape;1261;p86"/>
          <p:cNvSpPr txBox="1">
            <a:spLocks noGrp="1"/>
          </p:cNvSpPr>
          <p:nvPr>
            <p:ph type="body" idx="1"/>
          </p:nvPr>
        </p:nvSpPr>
        <p:spPr>
          <a:xfrm>
            <a:off x="1057275" y="3752850"/>
            <a:ext cx="7775100" cy="816000"/>
          </a:xfrm>
          <a:prstGeom prst="rect">
            <a:avLst/>
          </a:prstGeom>
          <a:noFill/>
          <a:ln>
            <a:noFill/>
          </a:ln>
        </p:spPr>
        <p:txBody>
          <a:bodyPr spcFirstLastPara="1" wrap="square" lIns="0" tIns="0" rIns="0" bIns="0" anchor="t" anchorCtr="0">
            <a:noAutofit/>
          </a:bodyPr>
          <a:lstStyle>
            <a:lvl1pPr marL="457200" lvl="0" indent="-304800" rtl="0">
              <a:lnSpc>
                <a:spcPct val="115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1pPr>
            <a:lvl2pPr marL="914400" lvl="1" indent="-3048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2pPr>
            <a:lvl3pPr marL="1371600" lvl="2" indent="-3048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3pPr>
            <a:lvl4pPr marL="1828800" lvl="3" indent="-3048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4pPr>
            <a:lvl5pPr marL="2286000" lvl="4" indent="-3048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5pPr>
            <a:lvl6pPr marL="2743200" lvl="5" indent="-3048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6pPr>
            <a:lvl7pPr marL="3200400" lvl="6" indent="-3048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7pPr>
            <a:lvl8pPr marL="3657600" lvl="7" indent="-304800" rtl="0">
              <a:lnSpc>
                <a:spcPct val="115000"/>
              </a:lnSpc>
              <a:spcBef>
                <a:spcPts val="1600"/>
              </a:spcBef>
              <a:spcAft>
                <a:spcPts val="0"/>
              </a:spcAft>
              <a:buClr>
                <a:schemeClr val="dk1"/>
              </a:buClr>
              <a:buSzPts val="1200"/>
              <a:buFont typeface="Poppins"/>
              <a:buChar char="○"/>
              <a:defRPr sz="1200">
                <a:solidFill>
                  <a:schemeClr val="dk1"/>
                </a:solidFill>
                <a:latin typeface="Poppins"/>
                <a:ea typeface="Poppins"/>
                <a:cs typeface="Poppins"/>
                <a:sym typeface="Poppins"/>
              </a:defRPr>
            </a:lvl8pPr>
            <a:lvl9pPr marL="4114800" lvl="8" indent="-304800" rtl="0">
              <a:lnSpc>
                <a:spcPct val="115000"/>
              </a:lnSpc>
              <a:spcBef>
                <a:spcPts val="1600"/>
              </a:spcBef>
              <a:spcAft>
                <a:spcPts val="1600"/>
              </a:spcAft>
              <a:buClr>
                <a:schemeClr val="dk1"/>
              </a:buClr>
              <a:buSzPts val="1200"/>
              <a:buFont typeface="Poppins"/>
              <a:buChar char="■"/>
              <a:defRPr sz="1200">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759" r:id="rId30"/>
    <p:sldLayoutId id="2147483760" r:id="rId31"/>
    <p:sldLayoutId id="2147483761" r:id="rId32"/>
    <p:sldLayoutId id="2147483762"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16">
          <p15:clr>
            <a:srgbClr val="EA4335"/>
          </p15:clr>
        </p15:guide>
        <p15:guide id="2" pos="648">
          <p15:clr>
            <a:srgbClr val="EA4335"/>
          </p15:clr>
        </p15:guide>
        <p15:guide id="3" orient="horz" pos="360">
          <p15:clr>
            <a:srgbClr val="EA4335"/>
          </p15:clr>
        </p15:guide>
        <p15:guide id="4" orient="horz" pos="1296">
          <p15:clr>
            <a:srgbClr val="EA4335"/>
          </p15:clr>
        </p15:guide>
        <p15:guide id="5" pos="540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JVngd3KSFRY" TargetMode="External"/><Relationship Id="rId2" Type="http://schemas.openxmlformats.org/officeDocument/2006/relationships/notesSlide" Target="../notesSlides/notesSlide11.xml"/><Relationship Id="rId1" Type="http://schemas.openxmlformats.org/officeDocument/2006/relationships/slideLayout" Target="../slideLayouts/slideLayout89.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3" Type="http://schemas.openxmlformats.org/officeDocument/2006/relationships/hyperlink" Target="mailto:help@seesaw.me" TargetMode="External"/><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QKfxHdgI7nQ" TargetMode="External"/><Relationship Id="rId2" Type="http://schemas.openxmlformats.org/officeDocument/2006/relationships/notesSlide" Target="../notesSlides/notesSlide16.xml"/><Relationship Id="rId1" Type="http://schemas.openxmlformats.org/officeDocument/2006/relationships/slideLayout" Target="../slideLayouts/slideLayout89.xm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document/d/15PT0NG3U5qkR4T1Dg61U8L0H4td3ARPLjtnzmX8coEA/edit?usp=sharing" TargetMode="External"/><Relationship Id="rId2" Type="http://schemas.openxmlformats.org/officeDocument/2006/relationships/notesSlide" Target="../notesSlides/notesSlide17.xml"/><Relationship Id="rId1" Type="http://schemas.openxmlformats.org/officeDocument/2006/relationships/slideLayout" Target="../slideLayouts/slideLayout9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dFDT1ZRIMnU" TargetMode="External"/><Relationship Id="rId2" Type="http://schemas.openxmlformats.org/officeDocument/2006/relationships/notesSlide" Target="../notesSlides/notesSlide20.xml"/><Relationship Id="rId1" Type="http://schemas.openxmlformats.org/officeDocument/2006/relationships/slideLayout" Target="../slideLayouts/slideLayout89.xml"/><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document/d/1oUDd0KM5rYWv1NTR7kML65qyBW9uYLU-H1FVEmN3dFk/edit?usp=sharing" TargetMode="External"/><Relationship Id="rId2" Type="http://schemas.openxmlformats.org/officeDocument/2006/relationships/notesSlide" Target="../notesSlides/notesSlide21.xml"/><Relationship Id="rId1" Type="http://schemas.openxmlformats.org/officeDocument/2006/relationships/slideLayout" Target="../slideLayouts/slideLayout41.xml"/><Relationship Id="rId4" Type="http://schemas.openxmlformats.org/officeDocument/2006/relationships/hyperlink" Target="https://docs.google.com/document/d/1E69m5pUzrhEthpfLoYfaO7UmHphCGTq6skScNOenXQ4/edit?usp=sharin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document/d/1HGDDYZ1LD0LeNkzvEeMeIduDUQ72khmmsBwgsw2KZo0/edit?usp=sharing" TargetMode="External"/><Relationship Id="rId2" Type="http://schemas.openxmlformats.org/officeDocument/2006/relationships/notesSlide" Target="../notesSlides/notesSlide22.xml"/><Relationship Id="rId1" Type="http://schemas.openxmlformats.org/officeDocument/2006/relationships/slideLayout" Target="../slideLayouts/slideLayout41.xml"/><Relationship Id="rId4" Type="http://schemas.openxmlformats.org/officeDocument/2006/relationships/hyperlink" Target="https://docs.google.com/document/d/1g432FWQHvyO4u5EDLkiKOERou9n3EyOomcU98Ma4Vc0/edit?usp=sharin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gAzsX4RvwXc" TargetMode="External"/><Relationship Id="rId2" Type="http://schemas.openxmlformats.org/officeDocument/2006/relationships/notesSlide" Target="../notesSlides/notesSlide26.xml"/><Relationship Id="rId1" Type="http://schemas.openxmlformats.org/officeDocument/2006/relationships/slideLayout" Target="../slideLayouts/slideLayout89.xml"/><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3MIGCGEis9A" TargetMode="External"/><Relationship Id="rId2" Type="http://schemas.openxmlformats.org/officeDocument/2006/relationships/notesSlide" Target="../notesSlides/notesSlide28.xml"/><Relationship Id="rId1" Type="http://schemas.openxmlformats.org/officeDocument/2006/relationships/slideLayout" Target="../slideLayouts/slideLayout89.xml"/><Relationship Id="rId4" Type="http://schemas.openxmlformats.org/officeDocument/2006/relationships/image" Target="../media/image10.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CBJPfpNtiMY" TargetMode="External"/><Relationship Id="rId2" Type="http://schemas.openxmlformats.org/officeDocument/2006/relationships/notesSlide" Target="../notesSlides/notesSlide30.xml"/><Relationship Id="rId1" Type="http://schemas.openxmlformats.org/officeDocument/2006/relationships/slideLayout" Target="../slideLayouts/slideLayout89.xml"/><Relationship Id="rId4" Type="http://schemas.openxmlformats.org/officeDocument/2006/relationships/image" Target="../media/image11.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0.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T88pAOfWu58" TargetMode="External"/><Relationship Id="rId2" Type="http://schemas.openxmlformats.org/officeDocument/2006/relationships/notesSlide" Target="../notesSlides/notesSlide32.xml"/><Relationship Id="rId1" Type="http://schemas.openxmlformats.org/officeDocument/2006/relationships/slideLayout" Target="../slideLayouts/slideLayout89.xml"/><Relationship Id="rId4" Type="http://schemas.openxmlformats.org/officeDocument/2006/relationships/image" Target="../media/image12.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0.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JN0ry2kFlM0" TargetMode="External"/><Relationship Id="rId2" Type="http://schemas.openxmlformats.org/officeDocument/2006/relationships/notesSlide" Target="../notesSlides/notesSlide36.xml"/><Relationship Id="rId1" Type="http://schemas.openxmlformats.org/officeDocument/2006/relationships/slideLayout" Target="../slideLayouts/slideLayout89.xml"/><Relationship Id="rId4" Type="http://schemas.openxmlformats.org/officeDocument/2006/relationships/image" Target="../media/image13.jpg"/></Relationships>
</file>

<file path=ppt/slides/_rels/slide37.xml.rels><?xml version="1.0" encoding="UTF-8" standalone="yes"?>
<Relationships xmlns="http://schemas.openxmlformats.org/package/2006/relationships"><Relationship Id="rId3" Type="http://schemas.openxmlformats.org/officeDocument/2006/relationships/hyperlink" Target="https://help.seesaw.me/hc/en-us/articles/115005120583-Seesaw-Icon-Shortcut" TargetMode="External"/><Relationship Id="rId2" Type="http://schemas.openxmlformats.org/officeDocument/2006/relationships/notesSlide" Target="../notesSlides/notesSlide37.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document/d/11lfLpME63HVhvM1br8ME5GVLzVxOFSsow9wveAb6X7U/edit?usp=sharing" TargetMode="External"/><Relationship Id="rId2" Type="http://schemas.openxmlformats.org/officeDocument/2006/relationships/notesSlide" Target="../notesSlides/notesSlide38.xml"/><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3" Type="http://schemas.openxmlformats.org/officeDocument/2006/relationships/hyperlink" Target="http://web.seesaw.me/remote-learning"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hyperlink" Target="http://bit.ly/LIVEhelp" TargetMode="External"/><Relationship Id="rId4" Type="http://schemas.openxmlformats.org/officeDocument/2006/relationships/hyperlink" Target="http://bit.ly/RemoteFAQ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RdFms78FtxU"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hyperlink" Target="https://docs.google.com/forms/d/e/1FAIpQLSeu4JjuGO74QVCNXyoPflKWLI3FLPMcBu7HLnNgIg65PNSl2w/viewform?usp=sf_link"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7tT0HCmvyQs" TargetMode="External"/><Relationship Id="rId2" Type="http://schemas.openxmlformats.org/officeDocument/2006/relationships/notesSlide" Target="../notesSlides/notesSlide8.xml"/><Relationship Id="rId1" Type="http://schemas.openxmlformats.org/officeDocument/2006/relationships/slideLayout" Target="../slideLayouts/slideLayout89.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61"/>
        <p:cNvGrpSpPr/>
        <p:nvPr/>
      </p:nvGrpSpPr>
      <p:grpSpPr>
        <a:xfrm>
          <a:off x="0" y="0"/>
          <a:ext cx="0" cy="0"/>
          <a:chOff x="0" y="0"/>
          <a:chExt cx="0" cy="0"/>
        </a:xfrm>
      </p:grpSpPr>
      <p:sp>
        <p:nvSpPr>
          <p:cNvPr id="1862" name="Google Shape;1862;p120"/>
          <p:cNvSpPr/>
          <p:nvPr/>
        </p:nvSpPr>
        <p:spPr>
          <a:xfrm>
            <a:off x="974025" y="1202525"/>
            <a:ext cx="2280300" cy="492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20"/>
          <p:cNvSpPr txBox="1"/>
          <p:nvPr/>
        </p:nvSpPr>
        <p:spPr>
          <a:xfrm>
            <a:off x="1031175" y="686025"/>
            <a:ext cx="7138800" cy="315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500">
                <a:solidFill>
                  <a:schemeClr val="dk1"/>
                </a:solidFill>
                <a:latin typeface="Poppins Medium"/>
                <a:ea typeface="Poppins Medium"/>
                <a:cs typeface="Poppins Medium"/>
                <a:sym typeface="Poppins Medium"/>
              </a:rPr>
              <a:t>Due to extremely high demand,</a:t>
            </a:r>
            <a:r>
              <a:rPr lang="en" sz="2500" b="1">
                <a:solidFill>
                  <a:schemeClr val="dk1"/>
                </a:solidFill>
                <a:latin typeface="Poppins"/>
                <a:ea typeface="Poppins"/>
                <a:cs typeface="Poppins"/>
                <a:sym typeface="Poppins"/>
              </a:rPr>
              <a:t> please make a copy of this training</a:t>
            </a:r>
            <a:r>
              <a:rPr lang="en" sz="2500">
                <a:solidFill>
                  <a:schemeClr val="dk1"/>
                </a:solidFill>
                <a:latin typeface="Poppins Medium"/>
                <a:ea typeface="Poppins Medium"/>
                <a:cs typeface="Poppins Medium"/>
                <a:sym typeface="Poppins Medium"/>
              </a:rPr>
              <a:t> </a:t>
            </a:r>
            <a:r>
              <a:rPr lang="en" sz="2500" i="1">
                <a:solidFill>
                  <a:schemeClr val="dk1"/>
                </a:solidFill>
                <a:latin typeface="Poppins Medium"/>
                <a:ea typeface="Poppins Medium"/>
                <a:cs typeface="Poppins Medium"/>
                <a:sym typeface="Poppins Medium"/>
              </a:rPr>
              <a:t>(Click File &gt; Make a Copy)</a:t>
            </a:r>
            <a:r>
              <a:rPr lang="en" sz="2500">
                <a:solidFill>
                  <a:schemeClr val="dk1"/>
                </a:solidFill>
                <a:latin typeface="Poppins Medium"/>
                <a:ea typeface="Poppins Medium"/>
                <a:cs typeface="Poppins Medium"/>
                <a:sym typeface="Poppins Medium"/>
              </a:rPr>
              <a:t> and work through your copy. </a:t>
            </a:r>
            <a:r>
              <a:rPr lang="en" sz="2500" b="1">
                <a:solidFill>
                  <a:schemeClr val="dk1"/>
                </a:solidFill>
                <a:latin typeface="Poppins"/>
                <a:ea typeface="Poppins"/>
                <a:cs typeface="Poppins"/>
                <a:sym typeface="Poppins"/>
              </a:rPr>
              <a:t>This helps keep the site from crashing.</a:t>
            </a:r>
            <a:r>
              <a:rPr lang="en" sz="2500">
                <a:solidFill>
                  <a:schemeClr val="dk1"/>
                </a:solidFill>
                <a:latin typeface="Poppins Medium"/>
                <a:ea typeface="Poppins Medium"/>
                <a:cs typeface="Poppins Medium"/>
                <a:sym typeface="Poppins Medium"/>
              </a:rPr>
              <a:t> Thank you!  </a:t>
            </a:r>
            <a:endParaRPr sz="2500">
              <a:solidFill>
                <a:schemeClr val="dk1"/>
              </a:solidFill>
              <a:latin typeface="Poppins Medium"/>
              <a:ea typeface="Poppins Medium"/>
              <a:cs typeface="Poppins Medium"/>
              <a:sym typeface="Poppins Medium"/>
            </a:endParaRPr>
          </a:p>
          <a:p>
            <a:pPr marL="0" lvl="0" indent="0" algn="l" rtl="0">
              <a:lnSpc>
                <a:spcPct val="115000"/>
              </a:lnSpc>
              <a:spcBef>
                <a:spcPts val="1600"/>
              </a:spcBef>
              <a:spcAft>
                <a:spcPts val="0"/>
              </a:spcAft>
              <a:buClr>
                <a:schemeClr val="dk1"/>
              </a:buClr>
              <a:buSzPts val="1100"/>
              <a:buFont typeface="Arial"/>
              <a:buNone/>
            </a:pPr>
            <a:r>
              <a:rPr lang="en" sz="2500">
                <a:solidFill>
                  <a:schemeClr val="dk1"/>
                </a:solidFill>
                <a:latin typeface="Poppins Medium"/>
                <a:ea typeface="Poppins Medium"/>
                <a:cs typeface="Poppins Medium"/>
                <a:sym typeface="Poppins Medium"/>
              </a:rPr>
              <a:t>-The Seesaw Team</a:t>
            </a:r>
            <a:endParaRPr sz="2500">
              <a:solidFill>
                <a:schemeClr val="dk1"/>
              </a:solidFill>
              <a:latin typeface="Poppins Medium"/>
              <a:ea typeface="Poppins Medium"/>
              <a:cs typeface="Poppins Medium"/>
              <a:sym typeface="Poppins Medium"/>
            </a:endParaRPr>
          </a:p>
          <a:p>
            <a:pPr marL="0" lvl="0" indent="0" algn="l" rtl="0">
              <a:spcBef>
                <a:spcPts val="1600"/>
              </a:spcBef>
              <a:spcAft>
                <a:spcPts val="0"/>
              </a:spcAft>
              <a:buNone/>
            </a:pPr>
            <a:endParaRPr>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8"/>
        <p:cNvGrpSpPr/>
        <p:nvPr/>
      </p:nvGrpSpPr>
      <p:grpSpPr>
        <a:xfrm>
          <a:off x="0" y="0"/>
          <a:ext cx="0" cy="0"/>
          <a:chOff x="0" y="0"/>
          <a:chExt cx="0" cy="0"/>
        </a:xfrm>
      </p:grpSpPr>
      <p:sp>
        <p:nvSpPr>
          <p:cNvPr id="1949" name="Google Shape;1949;p129"/>
          <p:cNvSpPr txBox="1">
            <a:spLocks noGrp="1"/>
          </p:cNvSpPr>
          <p:nvPr>
            <p:ph type="subTitle" idx="1"/>
          </p:nvPr>
        </p:nvSpPr>
        <p:spPr>
          <a:xfrm>
            <a:off x="1045050" y="1799675"/>
            <a:ext cx="4092000" cy="145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000"/>
              <a:t>Add students to your class</a:t>
            </a:r>
            <a:endParaRPr sz="4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endParaRPr sz="1000"/>
          </a:p>
          <a:p>
            <a:pPr marL="0" lvl="0" indent="0" algn="l" rtl="0">
              <a:spcBef>
                <a:spcPts val="0"/>
              </a:spcBef>
              <a:spcAft>
                <a:spcPts val="0"/>
              </a:spcAft>
              <a:buNone/>
            </a:pPr>
            <a:r>
              <a:rPr lang="en" sz="1000"/>
              <a:t>Seesaw for Schools teachers skip to Step 3</a:t>
            </a:r>
            <a:endParaRPr sz="10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200"/>
          </a:p>
          <a:p>
            <a:pPr marL="0" lvl="0" indent="0" algn="l" rtl="0">
              <a:spcBef>
                <a:spcPts val="0"/>
              </a:spcBef>
              <a:spcAft>
                <a:spcPts val="0"/>
              </a:spcAft>
              <a:buNone/>
            </a:pPr>
            <a:endParaRPr/>
          </a:p>
        </p:txBody>
      </p:sp>
      <p:sp>
        <p:nvSpPr>
          <p:cNvPr id="1950" name="Google Shape;1950;p129"/>
          <p:cNvSpPr txBox="1">
            <a:spLocks noGrp="1"/>
          </p:cNvSpPr>
          <p:nvPr>
            <p:ph type="title"/>
          </p:nvPr>
        </p:nvSpPr>
        <p:spPr>
          <a:xfrm>
            <a:off x="1045050" y="1274375"/>
            <a:ext cx="4148100" cy="52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500"/>
              <a:t>STEP 2:</a:t>
            </a:r>
            <a:endParaRPr sz="25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954"/>
        <p:cNvGrpSpPr/>
        <p:nvPr/>
      </p:nvGrpSpPr>
      <p:grpSpPr>
        <a:xfrm>
          <a:off x="0" y="0"/>
          <a:ext cx="0" cy="0"/>
          <a:chOff x="0" y="0"/>
          <a:chExt cx="0" cy="0"/>
        </a:xfrm>
      </p:grpSpPr>
      <p:pic>
        <p:nvPicPr>
          <p:cNvPr id="1955" name="Google Shape;1955;p130" descr="This video shows teachers how to add students to their Seesaw class. It is shared in the training Getting Teachers Started with Seesaw." title="Adding Students to Seesaw in Class Code Classes (Free Seesaw)">
            <a:hlinkClick r:id="rId3"/>
          </p:cNvPr>
          <p:cNvPicPr preferRelativeResize="0"/>
          <p:nvPr/>
        </p:nvPicPr>
        <p:blipFill>
          <a:blip r:embed="rId4">
            <a:alphaModFix/>
          </a:blip>
          <a:stretch>
            <a:fillRect/>
          </a:stretch>
        </p:blipFill>
        <p:spPr>
          <a:xfrm>
            <a:off x="450963" y="728825"/>
            <a:ext cx="4914450" cy="3685850"/>
          </a:xfrm>
          <a:prstGeom prst="rect">
            <a:avLst/>
          </a:prstGeom>
          <a:noFill/>
          <a:ln>
            <a:noFill/>
          </a:ln>
        </p:spPr>
      </p:pic>
      <p:sp>
        <p:nvSpPr>
          <p:cNvPr id="1956" name="Google Shape;1956;p130"/>
          <p:cNvSpPr txBox="1"/>
          <p:nvPr/>
        </p:nvSpPr>
        <p:spPr>
          <a:xfrm>
            <a:off x="5679550" y="863550"/>
            <a:ext cx="3013500" cy="34164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STEP 1: </a:t>
            </a:r>
            <a:r>
              <a:rPr lang="en">
                <a:solidFill>
                  <a:schemeClr val="dk1"/>
                </a:solidFill>
                <a:latin typeface="Poppins"/>
                <a:ea typeface="Poppins"/>
                <a:cs typeface="Poppins"/>
                <a:sym typeface="Poppins"/>
              </a:rPr>
              <a:t>In the bottom right, click +Students</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STEP 2: </a:t>
            </a:r>
            <a:r>
              <a:rPr lang="en">
                <a:solidFill>
                  <a:schemeClr val="dk1"/>
                </a:solidFill>
                <a:latin typeface="Poppins"/>
                <a:ea typeface="Poppins"/>
                <a:cs typeface="Poppins"/>
                <a:sym typeface="Poppins"/>
              </a:rPr>
              <a:t>For remote learning, choose ‘No’ when asked if students use email addresses to sign in.</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STEP 3: </a:t>
            </a:r>
            <a:r>
              <a:rPr lang="en">
                <a:solidFill>
                  <a:schemeClr val="dk1"/>
                </a:solidFill>
                <a:latin typeface="Poppins"/>
                <a:ea typeface="Poppins"/>
                <a:cs typeface="Poppins"/>
                <a:sym typeface="Poppins"/>
              </a:rPr>
              <a:t>Choose Shared or 1:1 Devices</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STEP 4: </a:t>
            </a:r>
            <a:r>
              <a:rPr lang="en">
                <a:solidFill>
                  <a:schemeClr val="dk1"/>
                </a:solidFill>
                <a:latin typeface="Poppins"/>
                <a:ea typeface="Poppins"/>
                <a:cs typeface="Poppins"/>
                <a:sym typeface="Poppins"/>
              </a:rPr>
              <a:t>Enter each student’s name, or paste a list of names.</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STEP 5: </a:t>
            </a:r>
            <a:r>
              <a:rPr lang="en">
                <a:solidFill>
                  <a:schemeClr val="dk1"/>
                </a:solidFill>
                <a:latin typeface="Poppins"/>
                <a:ea typeface="Poppins"/>
                <a:cs typeface="Poppins"/>
                <a:sym typeface="Poppins"/>
              </a:rPr>
              <a:t>Tap the green check.</a:t>
            </a:r>
            <a:endParaRPr>
              <a:solidFill>
                <a:schemeClr val="dk1"/>
              </a:solidFill>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0"/>
        <p:cNvGrpSpPr/>
        <p:nvPr/>
      </p:nvGrpSpPr>
      <p:grpSpPr>
        <a:xfrm>
          <a:off x="0" y="0"/>
          <a:ext cx="0" cy="0"/>
          <a:chOff x="0" y="0"/>
          <a:chExt cx="0" cy="0"/>
        </a:xfrm>
      </p:grpSpPr>
      <p:sp>
        <p:nvSpPr>
          <p:cNvPr id="1961" name="Google Shape;1961;p131"/>
          <p:cNvSpPr txBox="1">
            <a:spLocks noGrp="1"/>
          </p:cNvSpPr>
          <p:nvPr>
            <p:ph type="body" idx="1"/>
          </p:nvPr>
        </p:nvSpPr>
        <p:spPr>
          <a:xfrm>
            <a:off x="848650" y="2795325"/>
            <a:ext cx="7539900" cy="1623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latin typeface="Poppins SemiBold"/>
                <a:ea typeface="Poppins SemiBold"/>
                <a:cs typeface="Poppins SemiBold"/>
                <a:sym typeface="Poppins SemiBold"/>
              </a:rPr>
              <a:t>Go to your Seesaw tab. Add students to your class(es) by:</a:t>
            </a:r>
            <a:endParaRPr sz="1800">
              <a:latin typeface="Poppins SemiBold"/>
              <a:ea typeface="Poppins SemiBold"/>
              <a:cs typeface="Poppins SemiBold"/>
              <a:sym typeface="Poppins SemiBold"/>
            </a:endParaRPr>
          </a:p>
          <a:p>
            <a:pPr marL="0" lvl="0" indent="457200" algn="l" rtl="0">
              <a:spcBef>
                <a:spcPts val="0"/>
              </a:spcBef>
              <a:spcAft>
                <a:spcPts val="0"/>
              </a:spcAft>
              <a:buNone/>
            </a:pPr>
            <a:endParaRPr sz="1400"/>
          </a:p>
          <a:p>
            <a:pPr marL="457200" lvl="0" indent="457200" algn="l" rtl="0">
              <a:spcBef>
                <a:spcPts val="0"/>
              </a:spcBef>
              <a:spcAft>
                <a:spcPts val="0"/>
              </a:spcAft>
              <a:buNone/>
            </a:pPr>
            <a:r>
              <a:rPr lang="en" sz="1400"/>
              <a:t>Clicking +Students in the bottom right</a:t>
            </a:r>
            <a:endParaRPr sz="1400"/>
          </a:p>
          <a:p>
            <a:pPr marL="457200" lvl="0" indent="0" algn="l" rtl="0">
              <a:spcBef>
                <a:spcPts val="1800"/>
              </a:spcBef>
              <a:spcAft>
                <a:spcPts val="0"/>
              </a:spcAft>
              <a:buNone/>
            </a:pPr>
            <a:r>
              <a:rPr lang="en" sz="1400"/>
              <a:t>	Typing or pasting a list of student names</a:t>
            </a:r>
            <a:endParaRPr sz="1400"/>
          </a:p>
          <a:p>
            <a:pPr marL="457200" lvl="0" indent="0" algn="l" rtl="0">
              <a:spcBef>
                <a:spcPts val="1800"/>
              </a:spcBef>
              <a:spcAft>
                <a:spcPts val="0"/>
              </a:spcAft>
              <a:buNone/>
            </a:pPr>
            <a:r>
              <a:rPr lang="en" sz="1400"/>
              <a:t>	Clicking the green check</a:t>
            </a:r>
            <a:endParaRPr sz="1800">
              <a:latin typeface="Poppins SemiBold"/>
              <a:ea typeface="Poppins SemiBold"/>
              <a:cs typeface="Poppins SemiBold"/>
              <a:sym typeface="Poppins SemiBold"/>
            </a:endParaRPr>
          </a:p>
          <a:p>
            <a:pPr marL="0" lvl="0" indent="457200" algn="l" rtl="0">
              <a:spcBef>
                <a:spcPts val="0"/>
              </a:spcBef>
              <a:spcAft>
                <a:spcPts val="0"/>
              </a:spcAft>
              <a:buNone/>
            </a:pPr>
            <a:endParaRPr sz="1400"/>
          </a:p>
          <a:p>
            <a:pPr marL="0" lvl="0" indent="0" algn="l" rtl="0">
              <a:spcBef>
                <a:spcPts val="0"/>
              </a:spcBef>
              <a:spcAft>
                <a:spcPts val="0"/>
              </a:spcAft>
              <a:buNone/>
            </a:pPr>
            <a:endParaRPr sz="2000">
              <a:solidFill>
                <a:srgbClr val="000000"/>
              </a:solidFill>
              <a:latin typeface="Poppins SemiBold"/>
              <a:ea typeface="Poppins SemiBold"/>
              <a:cs typeface="Poppins SemiBold"/>
              <a:sym typeface="Poppins SemiBold"/>
            </a:endParaRPr>
          </a:p>
        </p:txBody>
      </p:sp>
      <p:sp>
        <p:nvSpPr>
          <p:cNvPr id="1962" name="Google Shape;1962;p131"/>
          <p:cNvSpPr/>
          <p:nvPr/>
        </p:nvSpPr>
        <p:spPr>
          <a:xfrm>
            <a:off x="1510900" y="535775"/>
            <a:ext cx="3150300" cy="675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31"/>
          <p:cNvSpPr txBox="1"/>
          <p:nvPr/>
        </p:nvSpPr>
        <p:spPr>
          <a:xfrm>
            <a:off x="755450" y="1816625"/>
            <a:ext cx="4371900" cy="8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a:latin typeface="Poppins"/>
                <a:ea typeface="Poppins"/>
                <a:cs typeface="Poppins"/>
                <a:sym typeface="Poppins"/>
              </a:rPr>
              <a:t>It’s your turn</a:t>
            </a:r>
            <a:endParaRPr sz="4000" b="1">
              <a:latin typeface="Poppins"/>
              <a:ea typeface="Poppins"/>
              <a:cs typeface="Poppins"/>
              <a:sym typeface="Poppins"/>
            </a:endParaRPr>
          </a:p>
        </p:txBody>
      </p:sp>
      <p:grpSp>
        <p:nvGrpSpPr>
          <p:cNvPr id="1964" name="Google Shape;1964;p131"/>
          <p:cNvGrpSpPr/>
          <p:nvPr/>
        </p:nvGrpSpPr>
        <p:grpSpPr>
          <a:xfrm>
            <a:off x="1265111" y="3301168"/>
            <a:ext cx="339689" cy="339174"/>
            <a:chOff x="4563900" y="464100"/>
            <a:chExt cx="396000" cy="395400"/>
          </a:xfrm>
        </p:grpSpPr>
        <p:sp>
          <p:nvSpPr>
            <p:cNvPr id="1965" name="Google Shape;1965;p131"/>
            <p:cNvSpPr/>
            <p:nvPr/>
          </p:nvSpPr>
          <p:spPr>
            <a:xfrm>
              <a:off x="4563900" y="464100"/>
              <a:ext cx="396000" cy="395400"/>
            </a:xfrm>
            <a:custGeom>
              <a:avLst/>
              <a:gdLst/>
              <a:ahLst/>
              <a:cxnLst/>
              <a:rect l="l" t="t" r="r" b="b"/>
              <a:pathLst>
                <a:path w="15840" h="15816" extrusionOk="0">
                  <a:moveTo>
                    <a:pt x="7932" y="1"/>
                  </a:moveTo>
                  <a:cubicBezTo>
                    <a:pt x="3544" y="1"/>
                    <a:pt x="1" y="3521"/>
                    <a:pt x="1" y="7884"/>
                  </a:cubicBezTo>
                  <a:cubicBezTo>
                    <a:pt x="1" y="12272"/>
                    <a:pt x="3544" y="15816"/>
                    <a:pt x="7932" y="15816"/>
                  </a:cubicBezTo>
                  <a:cubicBezTo>
                    <a:pt x="12295" y="15816"/>
                    <a:pt x="15839" y="12272"/>
                    <a:pt x="15839" y="7884"/>
                  </a:cubicBezTo>
                  <a:cubicBezTo>
                    <a:pt x="15839" y="3521"/>
                    <a:pt x="12295" y="1"/>
                    <a:pt x="7932" y="1"/>
                  </a:cubicBezTo>
                  <a:close/>
                </a:path>
              </a:pathLst>
            </a:custGeom>
            <a:solidFill>
              <a:srgbClr val="FFA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31"/>
            <p:cNvSpPr/>
            <p:nvPr/>
          </p:nvSpPr>
          <p:spPr>
            <a:xfrm>
              <a:off x="4723625" y="576825"/>
              <a:ext cx="62700" cy="174800"/>
            </a:xfrm>
            <a:custGeom>
              <a:avLst/>
              <a:gdLst/>
              <a:ahLst/>
              <a:cxnLst/>
              <a:rect l="l" t="t" r="r" b="b"/>
              <a:pathLst>
                <a:path w="2508" h="6992" extrusionOk="0">
                  <a:moveTo>
                    <a:pt x="0" y="0"/>
                  </a:moveTo>
                  <a:lnTo>
                    <a:pt x="0" y="1326"/>
                  </a:lnTo>
                  <a:lnTo>
                    <a:pt x="1061" y="1326"/>
                  </a:lnTo>
                  <a:lnTo>
                    <a:pt x="1061" y="6992"/>
                  </a:lnTo>
                  <a:lnTo>
                    <a:pt x="2507" y="6992"/>
                  </a:lnTo>
                  <a:lnTo>
                    <a:pt x="2507"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7" name="Google Shape;1967;p131"/>
          <p:cNvGrpSpPr/>
          <p:nvPr/>
        </p:nvGrpSpPr>
        <p:grpSpPr>
          <a:xfrm>
            <a:off x="1265110" y="3773159"/>
            <a:ext cx="339689" cy="340225"/>
            <a:chOff x="3611400" y="859500"/>
            <a:chExt cx="396000" cy="396625"/>
          </a:xfrm>
        </p:grpSpPr>
        <p:sp>
          <p:nvSpPr>
            <p:cNvPr id="1968" name="Google Shape;1968;p131"/>
            <p:cNvSpPr/>
            <p:nvPr/>
          </p:nvSpPr>
          <p:spPr>
            <a:xfrm>
              <a:off x="3611400" y="859500"/>
              <a:ext cx="396000" cy="396625"/>
            </a:xfrm>
            <a:custGeom>
              <a:avLst/>
              <a:gdLst/>
              <a:ahLst/>
              <a:cxnLst/>
              <a:rect l="l" t="t" r="r" b="b"/>
              <a:pathLst>
                <a:path w="15840" h="15865" extrusionOk="0">
                  <a:moveTo>
                    <a:pt x="7932" y="1"/>
                  </a:moveTo>
                  <a:cubicBezTo>
                    <a:pt x="3544" y="1"/>
                    <a:pt x="1" y="3569"/>
                    <a:pt x="1" y="7932"/>
                  </a:cubicBezTo>
                  <a:cubicBezTo>
                    <a:pt x="1" y="12296"/>
                    <a:pt x="3544" y="15864"/>
                    <a:pt x="7932" y="15864"/>
                  </a:cubicBezTo>
                  <a:cubicBezTo>
                    <a:pt x="12295" y="15864"/>
                    <a:pt x="15839" y="12296"/>
                    <a:pt x="15839" y="7932"/>
                  </a:cubicBezTo>
                  <a:cubicBezTo>
                    <a:pt x="15839" y="3569"/>
                    <a:pt x="12295" y="1"/>
                    <a:pt x="7932" y="1"/>
                  </a:cubicBezTo>
                  <a:close/>
                </a:path>
              </a:pathLst>
            </a:custGeom>
            <a:solidFill>
              <a:srgbClr val="FFA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31"/>
            <p:cNvSpPr/>
            <p:nvPr/>
          </p:nvSpPr>
          <p:spPr>
            <a:xfrm>
              <a:off x="3747600" y="968600"/>
              <a:ext cx="122975" cy="177225"/>
            </a:xfrm>
            <a:custGeom>
              <a:avLst/>
              <a:gdLst/>
              <a:ahLst/>
              <a:cxnLst/>
              <a:rect l="l" t="t" r="r" b="b"/>
              <a:pathLst>
                <a:path w="4919" h="7089" extrusionOk="0">
                  <a:moveTo>
                    <a:pt x="2532" y="0"/>
                  </a:moveTo>
                  <a:cubicBezTo>
                    <a:pt x="1833" y="0"/>
                    <a:pt x="1230" y="217"/>
                    <a:pt x="796" y="651"/>
                  </a:cubicBezTo>
                  <a:cubicBezTo>
                    <a:pt x="338" y="1061"/>
                    <a:pt x="73" y="1688"/>
                    <a:pt x="25" y="2508"/>
                  </a:cubicBezTo>
                  <a:lnTo>
                    <a:pt x="1399" y="2508"/>
                  </a:lnTo>
                  <a:cubicBezTo>
                    <a:pt x="1423" y="1616"/>
                    <a:pt x="1785" y="1182"/>
                    <a:pt x="2436" y="1182"/>
                  </a:cubicBezTo>
                  <a:cubicBezTo>
                    <a:pt x="2773" y="1182"/>
                    <a:pt x="2990" y="1278"/>
                    <a:pt x="3135" y="1447"/>
                  </a:cubicBezTo>
                  <a:cubicBezTo>
                    <a:pt x="3280" y="1640"/>
                    <a:pt x="3352" y="1881"/>
                    <a:pt x="3352" y="2170"/>
                  </a:cubicBezTo>
                  <a:cubicBezTo>
                    <a:pt x="3376" y="3207"/>
                    <a:pt x="2267" y="4509"/>
                    <a:pt x="1" y="6052"/>
                  </a:cubicBezTo>
                  <a:lnTo>
                    <a:pt x="1" y="7088"/>
                  </a:lnTo>
                  <a:lnTo>
                    <a:pt x="4919" y="7088"/>
                  </a:lnTo>
                  <a:lnTo>
                    <a:pt x="4919" y="5955"/>
                  </a:lnTo>
                  <a:lnTo>
                    <a:pt x="1881" y="5955"/>
                  </a:lnTo>
                  <a:cubicBezTo>
                    <a:pt x="2363" y="5642"/>
                    <a:pt x="2846" y="5280"/>
                    <a:pt x="3255" y="4894"/>
                  </a:cubicBezTo>
                  <a:cubicBezTo>
                    <a:pt x="3713" y="4485"/>
                    <a:pt x="4075" y="4026"/>
                    <a:pt x="4340" y="3544"/>
                  </a:cubicBezTo>
                  <a:cubicBezTo>
                    <a:pt x="4654" y="3062"/>
                    <a:pt x="4774" y="2556"/>
                    <a:pt x="4774" y="2074"/>
                  </a:cubicBezTo>
                  <a:cubicBezTo>
                    <a:pt x="4774" y="1423"/>
                    <a:pt x="4581" y="941"/>
                    <a:pt x="4196" y="579"/>
                  </a:cubicBezTo>
                  <a:cubicBezTo>
                    <a:pt x="3810" y="217"/>
                    <a:pt x="3255" y="0"/>
                    <a:pt x="253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0" name="Google Shape;1970;p131"/>
          <p:cNvGrpSpPr/>
          <p:nvPr/>
        </p:nvGrpSpPr>
        <p:grpSpPr>
          <a:xfrm>
            <a:off x="1265110" y="4246205"/>
            <a:ext cx="339689" cy="339689"/>
            <a:chOff x="3611400" y="1376625"/>
            <a:chExt cx="396000" cy="396000"/>
          </a:xfrm>
        </p:grpSpPr>
        <p:sp>
          <p:nvSpPr>
            <p:cNvPr id="1971" name="Google Shape;1971;p131"/>
            <p:cNvSpPr/>
            <p:nvPr/>
          </p:nvSpPr>
          <p:spPr>
            <a:xfrm>
              <a:off x="3611400" y="1376625"/>
              <a:ext cx="396000" cy="396000"/>
            </a:xfrm>
            <a:custGeom>
              <a:avLst/>
              <a:gdLst/>
              <a:ahLst/>
              <a:cxnLst/>
              <a:rect l="l" t="t" r="r" b="b"/>
              <a:pathLst>
                <a:path w="15840" h="15840" extrusionOk="0">
                  <a:moveTo>
                    <a:pt x="7932" y="1"/>
                  </a:moveTo>
                  <a:cubicBezTo>
                    <a:pt x="3544" y="1"/>
                    <a:pt x="1" y="3545"/>
                    <a:pt x="1" y="7908"/>
                  </a:cubicBezTo>
                  <a:cubicBezTo>
                    <a:pt x="1" y="12320"/>
                    <a:pt x="3544" y="15840"/>
                    <a:pt x="7932" y="15840"/>
                  </a:cubicBezTo>
                  <a:cubicBezTo>
                    <a:pt x="12295" y="15840"/>
                    <a:pt x="15839" y="12296"/>
                    <a:pt x="15839" y="7908"/>
                  </a:cubicBezTo>
                  <a:cubicBezTo>
                    <a:pt x="15839" y="3545"/>
                    <a:pt x="12295" y="1"/>
                    <a:pt x="7932" y="1"/>
                  </a:cubicBezTo>
                  <a:close/>
                </a:path>
              </a:pathLst>
            </a:custGeom>
            <a:solidFill>
              <a:srgbClr val="FFA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31"/>
            <p:cNvSpPr/>
            <p:nvPr/>
          </p:nvSpPr>
          <p:spPr>
            <a:xfrm>
              <a:off x="3747000" y="1482100"/>
              <a:ext cx="124175" cy="184450"/>
            </a:xfrm>
            <a:custGeom>
              <a:avLst/>
              <a:gdLst/>
              <a:ahLst/>
              <a:cxnLst/>
              <a:rect l="l" t="t" r="r" b="b"/>
              <a:pathLst>
                <a:path w="4967" h="7378" extrusionOk="0">
                  <a:moveTo>
                    <a:pt x="2580" y="1"/>
                  </a:moveTo>
                  <a:cubicBezTo>
                    <a:pt x="1833" y="1"/>
                    <a:pt x="1254" y="169"/>
                    <a:pt x="820" y="579"/>
                  </a:cubicBezTo>
                  <a:cubicBezTo>
                    <a:pt x="386" y="965"/>
                    <a:pt x="145" y="1495"/>
                    <a:pt x="121" y="2219"/>
                  </a:cubicBezTo>
                  <a:lnTo>
                    <a:pt x="1471" y="2219"/>
                  </a:lnTo>
                  <a:cubicBezTo>
                    <a:pt x="1495" y="1905"/>
                    <a:pt x="1592" y="1616"/>
                    <a:pt x="1809" y="1447"/>
                  </a:cubicBezTo>
                  <a:cubicBezTo>
                    <a:pt x="1978" y="1254"/>
                    <a:pt x="2219" y="1182"/>
                    <a:pt x="2532" y="1182"/>
                  </a:cubicBezTo>
                  <a:cubicBezTo>
                    <a:pt x="2797" y="1182"/>
                    <a:pt x="3038" y="1254"/>
                    <a:pt x="3183" y="1423"/>
                  </a:cubicBezTo>
                  <a:cubicBezTo>
                    <a:pt x="3352" y="1568"/>
                    <a:pt x="3424" y="1809"/>
                    <a:pt x="3424" y="2074"/>
                  </a:cubicBezTo>
                  <a:cubicBezTo>
                    <a:pt x="3424" y="2749"/>
                    <a:pt x="2990" y="3038"/>
                    <a:pt x="2050" y="3038"/>
                  </a:cubicBezTo>
                  <a:lnTo>
                    <a:pt x="1737" y="3038"/>
                  </a:lnTo>
                  <a:lnTo>
                    <a:pt x="1737" y="4196"/>
                  </a:lnTo>
                  <a:lnTo>
                    <a:pt x="2050" y="4196"/>
                  </a:lnTo>
                  <a:cubicBezTo>
                    <a:pt x="2556" y="4196"/>
                    <a:pt x="2918" y="4268"/>
                    <a:pt x="3183" y="4461"/>
                  </a:cubicBezTo>
                  <a:cubicBezTo>
                    <a:pt x="3472" y="4629"/>
                    <a:pt x="3569" y="4871"/>
                    <a:pt x="3569" y="5232"/>
                  </a:cubicBezTo>
                  <a:cubicBezTo>
                    <a:pt x="3569" y="5522"/>
                    <a:pt x="3496" y="5763"/>
                    <a:pt x="3304" y="5931"/>
                  </a:cubicBezTo>
                  <a:cubicBezTo>
                    <a:pt x="3135" y="6124"/>
                    <a:pt x="2894" y="6197"/>
                    <a:pt x="2556" y="6197"/>
                  </a:cubicBezTo>
                  <a:cubicBezTo>
                    <a:pt x="2195" y="6197"/>
                    <a:pt x="1881" y="6124"/>
                    <a:pt x="1712" y="5907"/>
                  </a:cubicBezTo>
                  <a:cubicBezTo>
                    <a:pt x="1495" y="5690"/>
                    <a:pt x="1375" y="5425"/>
                    <a:pt x="1351" y="5063"/>
                  </a:cubicBezTo>
                  <a:lnTo>
                    <a:pt x="1" y="5063"/>
                  </a:lnTo>
                  <a:cubicBezTo>
                    <a:pt x="49" y="5835"/>
                    <a:pt x="290" y="6414"/>
                    <a:pt x="772" y="6799"/>
                  </a:cubicBezTo>
                  <a:cubicBezTo>
                    <a:pt x="1230" y="7209"/>
                    <a:pt x="1857" y="7378"/>
                    <a:pt x="2653" y="7378"/>
                  </a:cubicBezTo>
                  <a:cubicBezTo>
                    <a:pt x="3376" y="7378"/>
                    <a:pt x="3954" y="7209"/>
                    <a:pt x="4364" y="6799"/>
                  </a:cubicBezTo>
                  <a:cubicBezTo>
                    <a:pt x="4750" y="6438"/>
                    <a:pt x="4967" y="5931"/>
                    <a:pt x="4967" y="5353"/>
                  </a:cubicBezTo>
                  <a:cubicBezTo>
                    <a:pt x="4967" y="4509"/>
                    <a:pt x="4485" y="3906"/>
                    <a:pt x="3496" y="3641"/>
                  </a:cubicBezTo>
                  <a:lnTo>
                    <a:pt x="3496" y="3593"/>
                  </a:lnTo>
                  <a:cubicBezTo>
                    <a:pt x="3882" y="3521"/>
                    <a:pt x="4220" y="3352"/>
                    <a:pt x="4461" y="3038"/>
                  </a:cubicBezTo>
                  <a:cubicBezTo>
                    <a:pt x="4702" y="2749"/>
                    <a:pt x="4822" y="2387"/>
                    <a:pt x="4822" y="1929"/>
                  </a:cubicBezTo>
                  <a:cubicBezTo>
                    <a:pt x="4822" y="1568"/>
                    <a:pt x="4726" y="1230"/>
                    <a:pt x="4557" y="965"/>
                  </a:cubicBezTo>
                  <a:cubicBezTo>
                    <a:pt x="4364" y="652"/>
                    <a:pt x="4123" y="459"/>
                    <a:pt x="3762" y="266"/>
                  </a:cubicBezTo>
                  <a:cubicBezTo>
                    <a:pt x="3472" y="97"/>
                    <a:pt x="3062" y="1"/>
                    <a:pt x="2580"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6"/>
        <p:cNvGrpSpPr/>
        <p:nvPr/>
      </p:nvGrpSpPr>
      <p:grpSpPr>
        <a:xfrm>
          <a:off x="0" y="0"/>
          <a:ext cx="0" cy="0"/>
          <a:chOff x="0" y="0"/>
          <a:chExt cx="0" cy="0"/>
        </a:xfrm>
      </p:grpSpPr>
      <p:sp>
        <p:nvSpPr>
          <p:cNvPr id="1977" name="Google Shape;1977;p132"/>
          <p:cNvSpPr txBox="1">
            <a:spLocks noGrp="1"/>
          </p:cNvSpPr>
          <p:nvPr>
            <p:ph type="subTitle" idx="1"/>
          </p:nvPr>
        </p:nvSpPr>
        <p:spPr>
          <a:xfrm>
            <a:off x="1045050" y="1799675"/>
            <a:ext cx="4257600" cy="1489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000"/>
              <a:t>Get Home Learning Codes</a:t>
            </a:r>
            <a:endParaRPr sz="1400"/>
          </a:p>
          <a:p>
            <a:pPr marL="0" lvl="0" indent="0" algn="l" rtl="0">
              <a:spcBef>
                <a:spcPts val="0"/>
              </a:spcBef>
              <a:spcAft>
                <a:spcPts val="0"/>
              </a:spcAft>
              <a:buNone/>
            </a:pPr>
            <a:endParaRPr sz="1200"/>
          </a:p>
          <a:p>
            <a:pPr marL="0" lvl="0" indent="0" algn="l" rtl="0">
              <a:spcBef>
                <a:spcPts val="0"/>
              </a:spcBef>
              <a:spcAft>
                <a:spcPts val="0"/>
              </a:spcAft>
              <a:buNone/>
            </a:pPr>
            <a:endParaRPr/>
          </a:p>
        </p:txBody>
      </p:sp>
      <p:sp>
        <p:nvSpPr>
          <p:cNvPr id="1978" name="Google Shape;1978;p132"/>
          <p:cNvSpPr txBox="1">
            <a:spLocks noGrp="1"/>
          </p:cNvSpPr>
          <p:nvPr>
            <p:ph type="title"/>
          </p:nvPr>
        </p:nvSpPr>
        <p:spPr>
          <a:xfrm>
            <a:off x="1045050" y="1274375"/>
            <a:ext cx="4148100" cy="52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500"/>
              <a:t>STEP 3:</a:t>
            </a:r>
            <a:endParaRPr sz="25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2"/>
        <p:cNvGrpSpPr/>
        <p:nvPr/>
      </p:nvGrpSpPr>
      <p:grpSpPr>
        <a:xfrm>
          <a:off x="0" y="0"/>
          <a:ext cx="0" cy="0"/>
          <a:chOff x="0" y="0"/>
          <a:chExt cx="0" cy="0"/>
        </a:xfrm>
      </p:grpSpPr>
      <p:sp>
        <p:nvSpPr>
          <p:cNvPr id="1983" name="Google Shape;1983;p133"/>
          <p:cNvSpPr txBox="1"/>
          <p:nvPr/>
        </p:nvSpPr>
        <p:spPr>
          <a:xfrm>
            <a:off x="459700" y="287300"/>
            <a:ext cx="8203500" cy="7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Poppins SemiBold"/>
                <a:ea typeface="Poppins SemiBold"/>
                <a:cs typeface="Poppins SemiBold"/>
                <a:sym typeface="Poppins SemiBold"/>
              </a:rPr>
              <a:t>What are Home Learning Codes?</a:t>
            </a:r>
            <a:endParaRPr sz="3000">
              <a:latin typeface="Poppins SemiBold"/>
              <a:ea typeface="Poppins SemiBold"/>
              <a:cs typeface="Poppins SemiBold"/>
              <a:sym typeface="Poppins SemiBold"/>
            </a:endParaRPr>
          </a:p>
        </p:txBody>
      </p:sp>
      <p:sp>
        <p:nvSpPr>
          <p:cNvPr id="1984" name="Google Shape;1984;p133"/>
          <p:cNvSpPr txBox="1"/>
          <p:nvPr/>
        </p:nvSpPr>
        <p:spPr>
          <a:xfrm>
            <a:off x="910100" y="1012700"/>
            <a:ext cx="7843800" cy="404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chemeClr val="dk1"/>
                </a:solidFill>
                <a:latin typeface="Poppins"/>
                <a:ea typeface="Poppins"/>
                <a:cs typeface="Poppins"/>
                <a:sym typeface="Poppins"/>
              </a:rPr>
              <a:t>Home learning codes allow students to </a:t>
            </a:r>
            <a:r>
              <a:rPr lang="en" sz="1300" b="1">
                <a:solidFill>
                  <a:schemeClr val="dk1"/>
                </a:solidFill>
                <a:latin typeface="Poppins"/>
                <a:ea typeface="Poppins"/>
                <a:cs typeface="Poppins"/>
                <a:sym typeface="Poppins"/>
              </a:rPr>
              <a:t>securely</a:t>
            </a:r>
            <a:r>
              <a:rPr lang="en" sz="1300">
                <a:solidFill>
                  <a:schemeClr val="dk1"/>
                </a:solidFill>
                <a:latin typeface="Poppins"/>
                <a:ea typeface="Poppins"/>
                <a:cs typeface="Poppins"/>
                <a:sym typeface="Poppins"/>
              </a:rPr>
              <a:t> </a:t>
            </a:r>
            <a:r>
              <a:rPr lang="en" sz="1300" b="1">
                <a:solidFill>
                  <a:schemeClr val="dk1"/>
                </a:solidFill>
                <a:latin typeface="Poppins"/>
                <a:ea typeface="Poppins"/>
                <a:cs typeface="Poppins"/>
                <a:sym typeface="Poppins"/>
              </a:rPr>
              <a:t>sign in to the Seesaw Class app from home</a:t>
            </a:r>
            <a:r>
              <a:rPr lang="en" sz="1300">
                <a:solidFill>
                  <a:schemeClr val="dk1"/>
                </a:solidFill>
                <a:latin typeface="Poppins"/>
                <a:ea typeface="Poppins"/>
                <a:cs typeface="Poppins"/>
                <a:sym typeface="Poppins"/>
              </a:rPr>
              <a:t>. They can access all learning tools but can </a:t>
            </a:r>
            <a:r>
              <a:rPr lang="en" sz="1300" u="sng">
                <a:solidFill>
                  <a:schemeClr val="dk1"/>
                </a:solidFill>
                <a:latin typeface="Poppins SemiBold"/>
                <a:ea typeface="Poppins SemiBold"/>
                <a:cs typeface="Poppins SemiBold"/>
                <a:sym typeface="Poppins SemiBold"/>
              </a:rPr>
              <a:t>not</a:t>
            </a:r>
            <a:r>
              <a:rPr lang="en" sz="1300">
                <a:solidFill>
                  <a:schemeClr val="dk1"/>
                </a:solidFill>
                <a:latin typeface="Poppins"/>
                <a:ea typeface="Poppins"/>
                <a:cs typeface="Poppins"/>
                <a:sym typeface="Poppins"/>
              </a:rPr>
              <a:t> login as another student or see the work of other students in the class.</a:t>
            </a:r>
            <a:endParaRPr sz="1300">
              <a:solidFill>
                <a:schemeClr val="dk1"/>
              </a:solidFill>
              <a:latin typeface="Poppins"/>
              <a:ea typeface="Poppins"/>
              <a:cs typeface="Poppins"/>
              <a:sym typeface="Poppins"/>
            </a:endParaRPr>
          </a:p>
          <a:p>
            <a:pPr marL="0" lvl="0" indent="0" algn="l" rtl="0">
              <a:lnSpc>
                <a:spcPct val="115000"/>
              </a:lnSpc>
              <a:spcBef>
                <a:spcPts val="1600"/>
              </a:spcBef>
              <a:spcAft>
                <a:spcPts val="0"/>
              </a:spcAft>
              <a:buNone/>
            </a:pPr>
            <a:r>
              <a:rPr lang="en" sz="1300">
                <a:solidFill>
                  <a:schemeClr val="dk1"/>
                </a:solidFill>
                <a:latin typeface="Poppins"/>
                <a:ea typeface="Poppins"/>
                <a:cs typeface="Poppins"/>
                <a:sym typeface="Poppins"/>
              </a:rPr>
              <a:t>Each student has a </a:t>
            </a:r>
            <a:r>
              <a:rPr lang="en" sz="1300" b="1">
                <a:solidFill>
                  <a:schemeClr val="dk1"/>
                </a:solidFill>
                <a:latin typeface="Poppins"/>
                <a:ea typeface="Poppins"/>
                <a:cs typeface="Poppins"/>
                <a:sym typeface="Poppins"/>
              </a:rPr>
              <a:t>unique</a:t>
            </a:r>
            <a:r>
              <a:rPr lang="en" sz="1300">
                <a:solidFill>
                  <a:schemeClr val="dk1"/>
                </a:solidFill>
                <a:latin typeface="Poppins"/>
                <a:ea typeface="Poppins"/>
                <a:cs typeface="Poppins"/>
                <a:sym typeface="Poppins"/>
              </a:rPr>
              <a:t> QR code and 12-letter text code. </a:t>
            </a:r>
            <a:endParaRPr sz="1300">
              <a:solidFill>
                <a:schemeClr val="dk1"/>
              </a:solidFill>
              <a:latin typeface="Poppins"/>
              <a:ea typeface="Poppins"/>
              <a:cs typeface="Poppins"/>
              <a:sym typeface="Poppins"/>
            </a:endParaRPr>
          </a:p>
          <a:p>
            <a:pPr marL="0" lvl="0" indent="0" algn="l" rtl="0">
              <a:lnSpc>
                <a:spcPct val="115000"/>
              </a:lnSpc>
              <a:spcBef>
                <a:spcPts val="1600"/>
              </a:spcBef>
              <a:spcAft>
                <a:spcPts val="0"/>
              </a:spcAft>
              <a:buNone/>
            </a:pPr>
            <a:r>
              <a:rPr lang="en" sz="1300">
                <a:solidFill>
                  <a:schemeClr val="dk1"/>
                </a:solidFill>
                <a:latin typeface="Poppins"/>
                <a:ea typeface="Poppins"/>
                <a:cs typeface="Poppins"/>
                <a:sym typeface="Poppins"/>
              </a:rPr>
              <a:t>Codes are available in a </a:t>
            </a:r>
            <a:r>
              <a:rPr lang="en" sz="1300" b="1">
                <a:solidFill>
                  <a:schemeClr val="dk1"/>
                </a:solidFill>
                <a:latin typeface="Poppins"/>
                <a:ea typeface="Poppins"/>
                <a:cs typeface="Poppins"/>
                <a:sym typeface="Poppins"/>
              </a:rPr>
              <a:t>PDF</a:t>
            </a:r>
            <a:r>
              <a:rPr lang="en" sz="1300">
                <a:solidFill>
                  <a:schemeClr val="dk1"/>
                </a:solidFill>
                <a:latin typeface="Poppins"/>
                <a:ea typeface="Poppins"/>
                <a:cs typeface="Poppins"/>
                <a:sym typeface="Poppins"/>
              </a:rPr>
              <a:t> (one page per student) or </a:t>
            </a:r>
            <a:r>
              <a:rPr lang="en" sz="1300" b="1">
                <a:solidFill>
                  <a:schemeClr val="dk1"/>
                </a:solidFill>
                <a:latin typeface="Poppins"/>
                <a:ea typeface="Poppins"/>
                <a:cs typeface="Poppins"/>
                <a:sym typeface="Poppins"/>
              </a:rPr>
              <a:t>CSV</a:t>
            </a:r>
            <a:r>
              <a:rPr lang="en" sz="1300">
                <a:solidFill>
                  <a:schemeClr val="dk1"/>
                </a:solidFill>
                <a:latin typeface="Poppins"/>
                <a:ea typeface="Poppins"/>
                <a:cs typeface="Poppins"/>
                <a:sym typeface="Poppins"/>
              </a:rPr>
              <a:t> (by class or for all students the teacher teaches) </a:t>
            </a:r>
            <a:endParaRPr sz="1300">
              <a:solidFill>
                <a:schemeClr val="dk1"/>
              </a:solidFill>
              <a:latin typeface="Poppins"/>
              <a:ea typeface="Poppins"/>
              <a:cs typeface="Poppins"/>
              <a:sym typeface="Poppins"/>
            </a:endParaRPr>
          </a:p>
          <a:p>
            <a:pPr marL="0" lvl="0" indent="0" algn="l" rtl="0">
              <a:lnSpc>
                <a:spcPct val="115000"/>
              </a:lnSpc>
              <a:spcBef>
                <a:spcPts val="1600"/>
              </a:spcBef>
              <a:spcAft>
                <a:spcPts val="0"/>
              </a:spcAft>
              <a:buNone/>
            </a:pPr>
            <a:r>
              <a:rPr lang="en" sz="1300">
                <a:solidFill>
                  <a:schemeClr val="dk1"/>
                </a:solidFill>
                <a:latin typeface="Poppins"/>
                <a:ea typeface="Poppins"/>
                <a:cs typeface="Poppins"/>
                <a:sym typeface="Poppins"/>
              </a:rPr>
              <a:t>If you click ‘Get Home Learning Codes’ again, you will generate new codes for </a:t>
            </a:r>
            <a:r>
              <a:rPr lang="en" sz="1300" b="1">
                <a:solidFill>
                  <a:schemeClr val="dk1"/>
                </a:solidFill>
                <a:latin typeface="Poppins"/>
                <a:ea typeface="Poppins"/>
                <a:cs typeface="Poppins"/>
                <a:sym typeface="Poppins"/>
              </a:rPr>
              <a:t>all</a:t>
            </a:r>
            <a:r>
              <a:rPr lang="en" sz="1300">
                <a:solidFill>
                  <a:schemeClr val="dk1"/>
                </a:solidFill>
                <a:latin typeface="Poppins"/>
                <a:ea typeface="Poppins"/>
                <a:cs typeface="Poppins"/>
                <a:sym typeface="Poppins"/>
              </a:rPr>
              <a:t> students. </a:t>
            </a:r>
            <a:r>
              <a:rPr lang="en" sz="1300" b="1">
                <a:solidFill>
                  <a:schemeClr val="dk1"/>
                </a:solidFill>
                <a:latin typeface="Poppins"/>
                <a:ea typeface="Poppins"/>
                <a:cs typeface="Poppins"/>
                <a:sym typeface="Poppins"/>
              </a:rPr>
              <a:t>Don’t worry! All old codes (up to 50 per student) will remain valid</a:t>
            </a:r>
            <a:r>
              <a:rPr lang="en" sz="1300">
                <a:solidFill>
                  <a:schemeClr val="dk1"/>
                </a:solidFill>
                <a:latin typeface="Poppins"/>
                <a:ea typeface="Poppins"/>
                <a:cs typeface="Poppins"/>
                <a:sym typeface="Poppins"/>
              </a:rPr>
              <a:t> </a:t>
            </a:r>
            <a:r>
              <a:rPr lang="en" sz="1300" b="1">
                <a:solidFill>
                  <a:schemeClr val="dk1"/>
                </a:solidFill>
                <a:latin typeface="Poppins"/>
                <a:ea typeface="Poppins"/>
                <a:cs typeface="Poppins"/>
                <a:sym typeface="Poppins"/>
              </a:rPr>
              <a:t>for up to 90 days.</a:t>
            </a:r>
            <a:endParaRPr sz="1300">
              <a:solidFill>
                <a:schemeClr val="dk1"/>
              </a:solidFill>
              <a:latin typeface="Poppins"/>
              <a:ea typeface="Poppins"/>
              <a:cs typeface="Poppins"/>
              <a:sym typeface="Poppins"/>
            </a:endParaRPr>
          </a:p>
          <a:p>
            <a:pPr marL="0" lvl="0" indent="0" algn="l" rtl="0">
              <a:lnSpc>
                <a:spcPct val="115000"/>
              </a:lnSpc>
              <a:spcBef>
                <a:spcPts val="1600"/>
              </a:spcBef>
              <a:spcAft>
                <a:spcPts val="0"/>
              </a:spcAft>
              <a:buNone/>
            </a:pPr>
            <a:r>
              <a:rPr lang="en" sz="1300">
                <a:solidFill>
                  <a:schemeClr val="dk1"/>
                </a:solidFill>
                <a:latin typeface="Poppins"/>
                <a:ea typeface="Poppins"/>
                <a:cs typeface="Poppins"/>
                <a:sym typeface="Poppins"/>
              </a:rPr>
              <a:t>Once signed in, </a:t>
            </a:r>
            <a:r>
              <a:rPr lang="en" sz="1300" b="1">
                <a:solidFill>
                  <a:schemeClr val="dk1"/>
                </a:solidFill>
                <a:latin typeface="Poppins"/>
                <a:ea typeface="Poppins"/>
                <a:cs typeface="Poppins"/>
                <a:sym typeface="Poppins"/>
              </a:rPr>
              <a:t>students will stay signed in for up to 1 year</a:t>
            </a:r>
            <a:r>
              <a:rPr lang="en" sz="1300">
                <a:solidFill>
                  <a:schemeClr val="dk1"/>
                </a:solidFill>
                <a:latin typeface="Poppins"/>
                <a:ea typeface="Poppins"/>
                <a:cs typeface="Poppins"/>
                <a:sym typeface="Poppins"/>
              </a:rPr>
              <a:t> or until they sign out.    </a:t>
            </a:r>
            <a:endParaRPr sz="1300">
              <a:solidFill>
                <a:schemeClr val="dk1"/>
              </a:solidFill>
              <a:latin typeface="Poppins"/>
              <a:ea typeface="Poppins"/>
              <a:cs typeface="Poppins"/>
              <a:sym typeface="Poppins"/>
            </a:endParaRPr>
          </a:p>
          <a:p>
            <a:pPr marL="0" lvl="0" indent="0" algn="l" rtl="0">
              <a:lnSpc>
                <a:spcPct val="115000"/>
              </a:lnSpc>
              <a:spcBef>
                <a:spcPts val="1600"/>
              </a:spcBef>
              <a:spcAft>
                <a:spcPts val="1600"/>
              </a:spcAft>
              <a:buNone/>
            </a:pPr>
            <a:r>
              <a:rPr lang="en" sz="1300">
                <a:solidFill>
                  <a:schemeClr val="dk1"/>
                </a:solidFill>
                <a:latin typeface="Poppins"/>
                <a:ea typeface="Poppins"/>
                <a:cs typeface="Poppins"/>
                <a:sym typeface="Poppins"/>
              </a:rPr>
              <a:t>Treat codes like a password. If a student code is being used inappropriately by anyone other than the student. It needs to be invalidated, </a:t>
            </a:r>
            <a:r>
              <a:rPr lang="en" sz="1300" b="1">
                <a:solidFill>
                  <a:schemeClr val="dk1"/>
                </a:solidFill>
                <a:latin typeface="Poppins"/>
                <a:ea typeface="Poppins"/>
                <a:cs typeface="Poppins"/>
                <a:sym typeface="Poppins"/>
              </a:rPr>
              <a:t>email</a:t>
            </a:r>
            <a:r>
              <a:rPr lang="en" sz="1300">
                <a:solidFill>
                  <a:schemeClr val="dk1"/>
                </a:solidFill>
                <a:latin typeface="Poppins"/>
                <a:ea typeface="Poppins"/>
                <a:cs typeface="Poppins"/>
                <a:sym typeface="Poppins"/>
              </a:rPr>
              <a:t> </a:t>
            </a:r>
            <a:r>
              <a:rPr lang="en" sz="1300" b="1" u="sng">
                <a:solidFill>
                  <a:srgbClr val="59CCE5"/>
                </a:solidFill>
                <a:latin typeface="Poppins"/>
                <a:ea typeface="Poppins"/>
                <a:cs typeface="Poppins"/>
                <a:sym typeface="Poppins"/>
                <a:hlinkClick r:id="rId3"/>
              </a:rPr>
              <a:t>help@seesaw.me</a:t>
            </a:r>
            <a:r>
              <a:rPr lang="en" sz="1300" b="1">
                <a:solidFill>
                  <a:schemeClr val="dk1"/>
                </a:solidFill>
                <a:latin typeface="Poppins"/>
                <a:ea typeface="Poppins"/>
                <a:cs typeface="Poppins"/>
                <a:sym typeface="Poppins"/>
              </a:rPr>
              <a:t>.</a:t>
            </a:r>
            <a:endParaRPr sz="1300" b="1"/>
          </a:p>
        </p:txBody>
      </p:sp>
      <p:grpSp>
        <p:nvGrpSpPr>
          <p:cNvPr id="1985" name="Google Shape;1985;p133"/>
          <p:cNvGrpSpPr/>
          <p:nvPr/>
        </p:nvGrpSpPr>
        <p:grpSpPr>
          <a:xfrm>
            <a:off x="459706" y="1094646"/>
            <a:ext cx="343609" cy="343089"/>
            <a:chOff x="4563900" y="464100"/>
            <a:chExt cx="396000" cy="395400"/>
          </a:xfrm>
        </p:grpSpPr>
        <p:sp>
          <p:nvSpPr>
            <p:cNvPr id="1986" name="Google Shape;1986;p133"/>
            <p:cNvSpPr/>
            <p:nvPr/>
          </p:nvSpPr>
          <p:spPr>
            <a:xfrm>
              <a:off x="4563900" y="464100"/>
              <a:ext cx="396000" cy="395400"/>
            </a:xfrm>
            <a:custGeom>
              <a:avLst/>
              <a:gdLst/>
              <a:ahLst/>
              <a:cxnLst/>
              <a:rect l="l" t="t" r="r" b="b"/>
              <a:pathLst>
                <a:path w="15840" h="15816" extrusionOk="0">
                  <a:moveTo>
                    <a:pt x="7932" y="1"/>
                  </a:moveTo>
                  <a:cubicBezTo>
                    <a:pt x="3544" y="1"/>
                    <a:pt x="1" y="3521"/>
                    <a:pt x="1" y="7884"/>
                  </a:cubicBezTo>
                  <a:cubicBezTo>
                    <a:pt x="1" y="12272"/>
                    <a:pt x="3544" y="15816"/>
                    <a:pt x="7932" y="15816"/>
                  </a:cubicBezTo>
                  <a:cubicBezTo>
                    <a:pt x="12295" y="15816"/>
                    <a:pt x="15839" y="12272"/>
                    <a:pt x="15839" y="7884"/>
                  </a:cubicBezTo>
                  <a:cubicBezTo>
                    <a:pt x="15839" y="3521"/>
                    <a:pt x="12295" y="1"/>
                    <a:pt x="7932" y="1"/>
                  </a:cubicBezTo>
                  <a:close/>
                </a:path>
              </a:pathLst>
            </a:custGeom>
            <a:solidFill>
              <a:srgbClr val="59CB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33"/>
            <p:cNvSpPr/>
            <p:nvPr/>
          </p:nvSpPr>
          <p:spPr>
            <a:xfrm>
              <a:off x="4723625" y="576825"/>
              <a:ext cx="62700" cy="174800"/>
            </a:xfrm>
            <a:custGeom>
              <a:avLst/>
              <a:gdLst/>
              <a:ahLst/>
              <a:cxnLst/>
              <a:rect l="l" t="t" r="r" b="b"/>
              <a:pathLst>
                <a:path w="2508" h="6992" extrusionOk="0">
                  <a:moveTo>
                    <a:pt x="0" y="0"/>
                  </a:moveTo>
                  <a:lnTo>
                    <a:pt x="0" y="1326"/>
                  </a:lnTo>
                  <a:lnTo>
                    <a:pt x="1061" y="1326"/>
                  </a:lnTo>
                  <a:lnTo>
                    <a:pt x="1061" y="6992"/>
                  </a:lnTo>
                  <a:lnTo>
                    <a:pt x="2507" y="6992"/>
                  </a:lnTo>
                  <a:lnTo>
                    <a:pt x="2507"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8" name="Google Shape;1988;p133"/>
          <p:cNvGrpSpPr/>
          <p:nvPr/>
        </p:nvGrpSpPr>
        <p:grpSpPr>
          <a:xfrm>
            <a:off x="459709" y="1914927"/>
            <a:ext cx="343609" cy="344152"/>
            <a:chOff x="3611400" y="859500"/>
            <a:chExt cx="396000" cy="396625"/>
          </a:xfrm>
        </p:grpSpPr>
        <p:sp>
          <p:nvSpPr>
            <p:cNvPr id="1989" name="Google Shape;1989;p133"/>
            <p:cNvSpPr/>
            <p:nvPr/>
          </p:nvSpPr>
          <p:spPr>
            <a:xfrm>
              <a:off x="3611400" y="859500"/>
              <a:ext cx="396000" cy="396625"/>
            </a:xfrm>
            <a:custGeom>
              <a:avLst/>
              <a:gdLst/>
              <a:ahLst/>
              <a:cxnLst/>
              <a:rect l="l" t="t" r="r" b="b"/>
              <a:pathLst>
                <a:path w="15840" h="15865" extrusionOk="0">
                  <a:moveTo>
                    <a:pt x="7932" y="1"/>
                  </a:moveTo>
                  <a:cubicBezTo>
                    <a:pt x="3544" y="1"/>
                    <a:pt x="1" y="3569"/>
                    <a:pt x="1" y="7932"/>
                  </a:cubicBezTo>
                  <a:cubicBezTo>
                    <a:pt x="1" y="12296"/>
                    <a:pt x="3544" y="15864"/>
                    <a:pt x="7932" y="15864"/>
                  </a:cubicBezTo>
                  <a:cubicBezTo>
                    <a:pt x="12295" y="15864"/>
                    <a:pt x="15839" y="12296"/>
                    <a:pt x="15839" y="7932"/>
                  </a:cubicBezTo>
                  <a:cubicBezTo>
                    <a:pt x="15839" y="3569"/>
                    <a:pt x="12295" y="1"/>
                    <a:pt x="7932" y="1"/>
                  </a:cubicBezTo>
                  <a:close/>
                </a:path>
              </a:pathLst>
            </a:custGeom>
            <a:solidFill>
              <a:srgbClr val="59CB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33"/>
            <p:cNvSpPr/>
            <p:nvPr/>
          </p:nvSpPr>
          <p:spPr>
            <a:xfrm>
              <a:off x="3747600" y="968600"/>
              <a:ext cx="122975" cy="177225"/>
            </a:xfrm>
            <a:custGeom>
              <a:avLst/>
              <a:gdLst/>
              <a:ahLst/>
              <a:cxnLst/>
              <a:rect l="l" t="t" r="r" b="b"/>
              <a:pathLst>
                <a:path w="4919" h="7089" extrusionOk="0">
                  <a:moveTo>
                    <a:pt x="2532" y="0"/>
                  </a:moveTo>
                  <a:cubicBezTo>
                    <a:pt x="1833" y="0"/>
                    <a:pt x="1230" y="217"/>
                    <a:pt x="796" y="651"/>
                  </a:cubicBezTo>
                  <a:cubicBezTo>
                    <a:pt x="338" y="1061"/>
                    <a:pt x="73" y="1688"/>
                    <a:pt x="25" y="2508"/>
                  </a:cubicBezTo>
                  <a:lnTo>
                    <a:pt x="1399" y="2508"/>
                  </a:lnTo>
                  <a:cubicBezTo>
                    <a:pt x="1423" y="1616"/>
                    <a:pt x="1785" y="1182"/>
                    <a:pt x="2436" y="1182"/>
                  </a:cubicBezTo>
                  <a:cubicBezTo>
                    <a:pt x="2773" y="1182"/>
                    <a:pt x="2990" y="1278"/>
                    <a:pt x="3135" y="1447"/>
                  </a:cubicBezTo>
                  <a:cubicBezTo>
                    <a:pt x="3280" y="1640"/>
                    <a:pt x="3352" y="1881"/>
                    <a:pt x="3352" y="2170"/>
                  </a:cubicBezTo>
                  <a:cubicBezTo>
                    <a:pt x="3376" y="3207"/>
                    <a:pt x="2267" y="4509"/>
                    <a:pt x="1" y="6052"/>
                  </a:cubicBezTo>
                  <a:lnTo>
                    <a:pt x="1" y="7088"/>
                  </a:lnTo>
                  <a:lnTo>
                    <a:pt x="4919" y="7088"/>
                  </a:lnTo>
                  <a:lnTo>
                    <a:pt x="4919" y="5955"/>
                  </a:lnTo>
                  <a:lnTo>
                    <a:pt x="1881" y="5955"/>
                  </a:lnTo>
                  <a:cubicBezTo>
                    <a:pt x="2363" y="5642"/>
                    <a:pt x="2846" y="5280"/>
                    <a:pt x="3255" y="4894"/>
                  </a:cubicBezTo>
                  <a:cubicBezTo>
                    <a:pt x="3713" y="4485"/>
                    <a:pt x="4075" y="4026"/>
                    <a:pt x="4340" y="3544"/>
                  </a:cubicBezTo>
                  <a:cubicBezTo>
                    <a:pt x="4654" y="3062"/>
                    <a:pt x="4774" y="2556"/>
                    <a:pt x="4774" y="2074"/>
                  </a:cubicBezTo>
                  <a:cubicBezTo>
                    <a:pt x="4774" y="1423"/>
                    <a:pt x="4581" y="941"/>
                    <a:pt x="4196" y="579"/>
                  </a:cubicBezTo>
                  <a:cubicBezTo>
                    <a:pt x="3810" y="217"/>
                    <a:pt x="3255" y="0"/>
                    <a:pt x="253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1" name="Google Shape;1991;p133"/>
          <p:cNvGrpSpPr/>
          <p:nvPr/>
        </p:nvGrpSpPr>
        <p:grpSpPr>
          <a:xfrm>
            <a:off x="459709" y="2459652"/>
            <a:ext cx="343609" cy="343609"/>
            <a:chOff x="3611400" y="1376625"/>
            <a:chExt cx="396000" cy="396000"/>
          </a:xfrm>
        </p:grpSpPr>
        <p:sp>
          <p:nvSpPr>
            <p:cNvPr id="1992" name="Google Shape;1992;p133"/>
            <p:cNvSpPr/>
            <p:nvPr/>
          </p:nvSpPr>
          <p:spPr>
            <a:xfrm>
              <a:off x="3611400" y="1376625"/>
              <a:ext cx="396000" cy="396000"/>
            </a:xfrm>
            <a:custGeom>
              <a:avLst/>
              <a:gdLst/>
              <a:ahLst/>
              <a:cxnLst/>
              <a:rect l="l" t="t" r="r" b="b"/>
              <a:pathLst>
                <a:path w="15840" h="15840" extrusionOk="0">
                  <a:moveTo>
                    <a:pt x="7932" y="1"/>
                  </a:moveTo>
                  <a:cubicBezTo>
                    <a:pt x="3544" y="1"/>
                    <a:pt x="1" y="3545"/>
                    <a:pt x="1" y="7908"/>
                  </a:cubicBezTo>
                  <a:cubicBezTo>
                    <a:pt x="1" y="12320"/>
                    <a:pt x="3544" y="15840"/>
                    <a:pt x="7932" y="15840"/>
                  </a:cubicBezTo>
                  <a:cubicBezTo>
                    <a:pt x="12295" y="15840"/>
                    <a:pt x="15839" y="12296"/>
                    <a:pt x="15839" y="7908"/>
                  </a:cubicBezTo>
                  <a:cubicBezTo>
                    <a:pt x="15839" y="3545"/>
                    <a:pt x="12295" y="1"/>
                    <a:pt x="7932" y="1"/>
                  </a:cubicBezTo>
                  <a:close/>
                </a:path>
              </a:pathLst>
            </a:custGeom>
            <a:solidFill>
              <a:srgbClr val="59CB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33"/>
            <p:cNvSpPr/>
            <p:nvPr/>
          </p:nvSpPr>
          <p:spPr>
            <a:xfrm>
              <a:off x="3747000" y="1482100"/>
              <a:ext cx="124175" cy="184450"/>
            </a:xfrm>
            <a:custGeom>
              <a:avLst/>
              <a:gdLst/>
              <a:ahLst/>
              <a:cxnLst/>
              <a:rect l="l" t="t" r="r" b="b"/>
              <a:pathLst>
                <a:path w="4967" h="7378" extrusionOk="0">
                  <a:moveTo>
                    <a:pt x="2580" y="1"/>
                  </a:moveTo>
                  <a:cubicBezTo>
                    <a:pt x="1833" y="1"/>
                    <a:pt x="1254" y="169"/>
                    <a:pt x="820" y="579"/>
                  </a:cubicBezTo>
                  <a:cubicBezTo>
                    <a:pt x="386" y="965"/>
                    <a:pt x="145" y="1495"/>
                    <a:pt x="121" y="2219"/>
                  </a:cubicBezTo>
                  <a:lnTo>
                    <a:pt x="1471" y="2219"/>
                  </a:lnTo>
                  <a:cubicBezTo>
                    <a:pt x="1495" y="1905"/>
                    <a:pt x="1592" y="1616"/>
                    <a:pt x="1809" y="1447"/>
                  </a:cubicBezTo>
                  <a:cubicBezTo>
                    <a:pt x="1978" y="1254"/>
                    <a:pt x="2219" y="1182"/>
                    <a:pt x="2532" y="1182"/>
                  </a:cubicBezTo>
                  <a:cubicBezTo>
                    <a:pt x="2797" y="1182"/>
                    <a:pt x="3038" y="1254"/>
                    <a:pt x="3183" y="1423"/>
                  </a:cubicBezTo>
                  <a:cubicBezTo>
                    <a:pt x="3352" y="1568"/>
                    <a:pt x="3424" y="1809"/>
                    <a:pt x="3424" y="2074"/>
                  </a:cubicBezTo>
                  <a:cubicBezTo>
                    <a:pt x="3424" y="2749"/>
                    <a:pt x="2990" y="3038"/>
                    <a:pt x="2050" y="3038"/>
                  </a:cubicBezTo>
                  <a:lnTo>
                    <a:pt x="1737" y="3038"/>
                  </a:lnTo>
                  <a:lnTo>
                    <a:pt x="1737" y="4196"/>
                  </a:lnTo>
                  <a:lnTo>
                    <a:pt x="2050" y="4196"/>
                  </a:lnTo>
                  <a:cubicBezTo>
                    <a:pt x="2556" y="4196"/>
                    <a:pt x="2918" y="4268"/>
                    <a:pt x="3183" y="4461"/>
                  </a:cubicBezTo>
                  <a:cubicBezTo>
                    <a:pt x="3472" y="4629"/>
                    <a:pt x="3569" y="4871"/>
                    <a:pt x="3569" y="5232"/>
                  </a:cubicBezTo>
                  <a:cubicBezTo>
                    <a:pt x="3569" y="5522"/>
                    <a:pt x="3496" y="5763"/>
                    <a:pt x="3304" y="5931"/>
                  </a:cubicBezTo>
                  <a:cubicBezTo>
                    <a:pt x="3135" y="6124"/>
                    <a:pt x="2894" y="6197"/>
                    <a:pt x="2556" y="6197"/>
                  </a:cubicBezTo>
                  <a:cubicBezTo>
                    <a:pt x="2195" y="6197"/>
                    <a:pt x="1881" y="6124"/>
                    <a:pt x="1712" y="5907"/>
                  </a:cubicBezTo>
                  <a:cubicBezTo>
                    <a:pt x="1495" y="5690"/>
                    <a:pt x="1375" y="5425"/>
                    <a:pt x="1351" y="5063"/>
                  </a:cubicBezTo>
                  <a:lnTo>
                    <a:pt x="1" y="5063"/>
                  </a:lnTo>
                  <a:cubicBezTo>
                    <a:pt x="49" y="5835"/>
                    <a:pt x="290" y="6414"/>
                    <a:pt x="772" y="6799"/>
                  </a:cubicBezTo>
                  <a:cubicBezTo>
                    <a:pt x="1230" y="7209"/>
                    <a:pt x="1857" y="7378"/>
                    <a:pt x="2653" y="7378"/>
                  </a:cubicBezTo>
                  <a:cubicBezTo>
                    <a:pt x="3376" y="7378"/>
                    <a:pt x="3954" y="7209"/>
                    <a:pt x="4364" y="6799"/>
                  </a:cubicBezTo>
                  <a:cubicBezTo>
                    <a:pt x="4750" y="6438"/>
                    <a:pt x="4967" y="5931"/>
                    <a:pt x="4967" y="5353"/>
                  </a:cubicBezTo>
                  <a:cubicBezTo>
                    <a:pt x="4967" y="4509"/>
                    <a:pt x="4485" y="3906"/>
                    <a:pt x="3496" y="3641"/>
                  </a:cubicBezTo>
                  <a:lnTo>
                    <a:pt x="3496" y="3593"/>
                  </a:lnTo>
                  <a:cubicBezTo>
                    <a:pt x="3882" y="3521"/>
                    <a:pt x="4220" y="3352"/>
                    <a:pt x="4461" y="3038"/>
                  </a:cubicBezTo>
                  <a:cubicBezTo>
                    <a:pt x="4702" y="2749"/>
                    <a:pt x="4822" y="2387"/>
                    <a:pt x="4822" y="1929"/>
                  </a:cubicBezTo>
                  <a:cubicBezTo>
                    <a:pt x="4822" y="1568"/>
                    <a:pt x="4726" y="1230"/>
                    <a:pt x="4557" y="965"/>
                  </a:cubicBezTo>
                  <a:cubicBezTo>
                    <a:pt x="4364" y="652"/>
                    <a:pt x="4123" y="459"/>
                    <a:pt x="3762" y="266"/>
                  </a:cubicBezTo>
                  <a:cubicBezTo>
                    <a:pt x="3472" y="97"/>
                    <a:pt x="3062" y="1"/>
                    <a:pt x="2580"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4" name="Google Shape;1994;p133"/>
          <p:cNvGrpSpPr/>
          <p:nvPr/>
        </p:nvGrpSpPr>
        <p:grpSpPr>
          <a:xfrm>
            <a:off x="459709" y="3052984"/>
            <a:ext cx="343609" cy="343631"/>
            <a:chOff x="3611400" y="1894350"/>
            <a:chExt cx="396000" cy="396025"/>
          </a:xfrm>
        </p:grpSpPr>
        <p:sp>
          <p:nvSpPr>
            <p:cNvPr id="1995" name="Google Shape;1995;p133"/>
            <p:cNvSpPr/>
            <p:nvPr/>
          </p:nvSpPr>
          <p:spPr>
            <a:xfrm>
              <a:off x="3611400" y="1894350"/>
              <a:ext cx="396000" cy="396025"/>
            </a:xfrm>
            <a:custGeom>
              <a:avLst/>
              <a:gdLst/>
              <a:ahLst/>
              <a:cxnLst/>
              <a:rect l="l" t="t" r="r" b="b"/>
              <a:pathLst>
                <a:path w="15840" h="15841" extrusionOk="0">
                  <a:moveTo>
                    <a:pt x="7932" y="1"/>
                  </a:moveTo>
                  <a:cubicBezTo>
                    <a:pt x="3544" y="1"/>
                    <a:pt x="1" y="3545"/>
                    <a:pt x="1" y="7908"/>
                  </a:cubicBezTo>
                  <a:cubicBezTo>
                    <a:pt x="1" y="12296"/>
                    <a:pt x="3544" y="15840"/>
                    <a:pt x="7932" y="15840"/>
                  </a:cubicBezTo>
                  <a:cubicBezTo>
                    <a:pt x="12295" y="15840"/>
                    <a:pt x="15839" y="12272"/>
                    <a:pt x="15839" y="7908"/>
                  </a:cubicBezTo>
                  <a:cubicBezTo>
                    <a:pt x="15839" y="3545"/>
                    <a:pt x="12295" y="1"/>
                    <a:pt x="7932" y="1"/>
                  </a:cubicBezTo>
                  <a:close/>
                </a:path>
              </a:pathLst>
            </a:custGeom>
            <a:solidFill>
              <a:srgbClr val="59CB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33"/>
            <p:cNvSpPr/>
            <p:nvPr/>
          </p:nvSpPr>
          <p:spPr>
            <a:xfrm>
              <a:off x="3730125" y="2003450"/>
              <a:ext cx="144075" cy="177225"/>
            </a:xfrm>
            <a:custGeom>
              <a:avLst/>
              <a:gdLst/>
              <a:ahLst/>
              <a:cxnLst/>
              <a:rect l="l" t="t" r="r" b="b"/>
              <a:pathLst>
                <a:path w="5763" h="7089" extrusionOk="0">
                  <a:moveTo>
                    <a:pt x="3569" y="1616"/>
                  </a:moveTo>
                  <a:lnTo>
                    <a:pt x="3569" y="4460"/>
                  </a:lnTo>
                  <a:lnTo>
                    <a:pt x="1447" y="4460"/>
                  </a:lnTo>
                  <a:lnTo>
                    <a:pt x="3569" y="1616"/>
                  </a:lnTo>
                  <a:close/>
                  <a:moveTo>
                    <a:pt x="3352" y="0"/>
                  </a:moveTo>
                  <a:lnTo>
                    <a:pt x="1" y="4509"/>
                  </a:lnTo>
                  <a:lnTo>
                    <a:pt x="1" y="5666"/>
                  </a:lnTo>
                  <a:lnTo>
                    <a:pt x="3448" y="5666"/>
                  </a:lnTo>
                  <a:lnTo>
                    <a:pt x="3448" y="7088"/>
                  </a:lnTo>
                  <a:lnTo>
                    <a:pt x="4870" y="7088"/>
                  </a:lnTo>
                  <a:lnTo>
                    <a:pt x="4870" y="5666"/>
                  </a:lnTo>
                  <a:lnTo>
                    <a:pt x="5762" y="5666"/>
                  </a:lnTo>
                  <a:lnTo>
                    <a:pt x="5762" y="4460"/>
                  </a:lnTo>
                  <a:lnTo>
                    <a:pt x="4870" y="4460"/>
                  </a:lnTo>
                  <a:lnTo>
                    <a:pt x="4870"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7" name="Google Shape;1997;p133"/>
          <p:cNvGrpSpPr/>
          <p:nvPr/>
        </p:nvGrpSpPr>
        <p:grpSpPr>
          <a:xfrm>
            <a:off x="459709" y="3672763"/>
            <a:ext cx="343609" cy="343631"/>
            <a:chOff x="3611400" y="2411475"/>
            <a:chExt cx="396000" cy="396025"/>
          </a:xfrm>
        </p:grpSpPr>
        <p:sp>
          <p:nvSpPr>
            <p:cNvPr id="1998" name="Google Shape;1998;p133"/>
            <p:cNvSpPr/>
            <p:nvPr/>
          </p:nvSpPr>
          <p:spPr>
            <a:xfrm>
              <a:off x="3611400" y="2411475"/>
              <a:ext cx="396000" cy="396025"/>
            </a:xfrm>
            <a:custGeom>
              <a:avLst/>
              <a:gdLst/>
              <a:ahLst/>
              <a:cxnLst/>
              <a:rect l="l" t="t" r="r" b="b"/>
              <a:pathLst>
                <a:path w="15840" h="15841" extrusionOk="0">
                  <a:moveTo>
                    <a:pt x="7932" y="1"/>
                  </a:moveTo>
                  <a:cubicBezTo>
                    <a:pt x="3544" y="1"/>
                    <a:pt x="1" y="3569"/>
                    <a:pt x="1" y="7932"/>
                  </a:cubicBezTo>
                  <a:cubicBezTo>
                    <a:pt x="1" y="12296"/>
                    <a:pt x="3544" y="15840"/>
                    <a:pt x="7932" y="15840"/>
                  </a:cubicBezTo>
                  <a:cubicBezTo>
                    <a:pt x="12295" y="15840"/>
                    <a:pt x="15839" y="12272"/>
                    <a:pt x="15839" y="7908"/>
                  </a:cubicBezTo>
                  <a:cubicBezTo>
                    <a:pt x="15839" y="3545"/>
                    <a:pt x="12295" y="1"/>
                    <a:pt x="7932" y="1"/>
                  </a:cubicBezTo>
                  <a:close/>
                </a:path>
              </a:pathLst>
            </a:custGeom>
            <a:solidFill>
              <a:srgbClr val="59CB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33"/>
            <p:cNvSpPr/>
            <p:nvPr/>
          </p:nvSpPr>
          <p:spPr>
            <a:xfrm>
              <a:off x="3747600" y="2525400"/>
              <a:ext cx="125400" cy="178425"/>
            </a:xfrm>
            <a:custGeom>
              <a:avLst/>
              <a:gdLst/>
              <a:ahLst/>
              <a:cxnLst/>
              <a:rect l="l" t="t" r="r" b="b"/>
              <a:pathLst>
                <a:path w="5016" h="7137" extrusionOk="0">
                  <a:moveTo>
                    <a:pt x="25" y="0"/>
                  </a:moveTo>
                  <a:lnTo>
                    <a:pt x="25" y="4123"/>
                  </a:lnTo>
                  <a:lnTo>
                    <a:pt x="1399" y="4123"/>
                  </a:lnTo>
                  <a:cubicBezTo>
                    <a:pt x="1471" y="3954"/>
                    <a:pt x="1592" y="3809"/>
                    <a:pt x="1785" y="3689"/>
                  </a:cubicBezTo>
                  <a:cubicBezTo>
                    <a:pt x="1954" y="3568"/>
                    <a:pt x="2195" y="3496"/>
                    <a:pt x="2436" y="3496"/>
                  </a:cubicBezTo>
                  <a:cubicBezTo>
                    <a:pt x="2797" y="3496"/>
                    <a:pt x="3087" y="3592"/>
                    <a:pt x="3280" y="3809"/>
                  </a:cubicBezTo>
                  <a:cubicBezTo>
                    <a:pt x="3496" y="4002"/>
                    <a:pt x="3593" y="4292"/>
                    <a:pt x="3593" y="4677"/>
                  </a:cubicBezTo>
                  <a:cubicBezTo>
                    <a:pt x="3593" y="5063"/>
                    <a:pt x="3496" y="5352"/>
                    <a:pt x="3328" y="5618"/>
                  </a:cubicBezTo>
                  <a:cubicBezTo>
                    <a:pt x="3135" y="5859"/>
                    <a:pt x="2846" y="5955"/>
                    <a:pt x="2484" y="5955"/>
                  </a:cubicBezTo>
                  <a:cubicBezTo>
                    <a:pt x="2146" y="5955"/>
                    <a:pt x="1905" y="5883"/>
                    <a:pt x="1713" y="5690"/>
                  </a:cubicBezTo>
                  <a:cubicBezTo>
                    <a:pt x="1544" y="5521"/>
                    <a:pt x="1423" y="5280"/>
                    <a:pt x="1351" y="4967"/>
                  </a:cubicBezTo>
                  <a:lnTo>
                    <a:pt x="1" y="4967"/>
                  </a:lnTo>
                  <a:cubicBezTo>
                    <a:pt x="25" y="5401"/>
                    <a:pt x="121" y="5786"/>
                    <a:pt x="362" y="6124"/>
                  </a:cubicBezTo>
                  <a:cubicBezTo>
                    <a:pt x="579" y="6461"/>
                    <a:pt x="869" y="6702"/>
                    <a:pt x="1230" y="6871"/>
                  </a:cubicBezTo>
                  <a:cubicBezTo>
                    <a:pt x="1592" y="7064"/>
                    <a:pt x="2050" y="7136"/>
                    <a:pt x="2556" y="7136"/>
                  </a:cubicBezTo>
                  <a:cubicBezTo>
                    <a:pt x="3352" y="7136"/>
                    <a:pt x="3955" y="6944"/>
                    <a:pt x="4364" y="6485"/>
                  </a:cubicBezTo>
                  <a:cubicBezTo>
                    <a:pt x="4798" y="6027"/>
                    <a:pt x="5015" y="5425"/>
                    <a:pt x="5015" y="4701"/>
                  </a:cubicBezTo>
                  <a:cubicBezTo>
                    <a:pt x="5015" y="4292"/>
                    <a:pt x="4919" y="3882"/>
                    <a:pt x="4774" y="3568"/>
                  </a:cubicBezTo>
                  <a:cubicBezTo>
                    <a:pt x="4605" y="3231"/>
                    <a:pt x="4364" y="2917"/>
                    <a:pt x="4051" y="2725"/>
                  </a:cubicBezTo>
                  <a:cubicBezTo>
                    <a:pt x="3713" y="2508"/>
                    <a:pt x="3328" y="2411"/>
                    <a:pt x="2846" y="2411"/>
                  </a:cubicBezTo>
                  <a:cubicBezTo>
                    <a:pt x="2508" y="2411"/>
                    <a:pt x="2195" y="2483"/>
                    <a:pt x="1954" y="2556"/>
                  </a:cubicBezTo>
                  <a:cubicBezTo>
                    <a:pt x="1688" y="2676"/>
                    <a:pt x="1471" y="2797"/>
                    <a:pt x="1327" y="2990"/>
                  </a:cubicBezTo>
                  <a:lnTo>
                    <a:pt x="1327" y="1206"/>
                  </a:lnTo>
                  <a:lnTo>
                    <a:pt x="4654" y="1206"/>
                  </a:lnTo>
                  <a:lnTo>
                    <a:pt x="4654"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0" name="Google Shape;2000;p133"/>
          <p:cNvGrpSpPr/>
          <p:nvPr/>
        </p:nvGrpSpPr>
        <p:grpSpPr>
          <a:xfrm>
            <a:off x="459709" y="4170492"/>
            <a:ext cx="343609" cy="343609"/>
            <a:chOff x="3611400" y="2928600"/>
            <a:chExt cx="396000" cy="396000"/>
          </a:xfrm>
        </p:grpSpPr>
        <p:sp>
          <p:nvSpPr>
            <p:cNvPr id="2001" name="Google Shape;2001;p133"/>
            <p:cNvSpPr/>
            <p:nvPr/>
          </p:nvSpPr>
          <p:spPr>
            <a:xfrm>
              <a:off x="3611400" y="2928600"/>
              <a:ext cx="396000" cy="396000"/>
            </a:xfrm>
            <a:custGeom>
              <a:avLst/>
              <a:gdLst/>
              <a:ahLst/>
              <a:cxnLst/>
              <a:rect l="l" t="t" r="r" b="b"/>
              <a:pathLst>
                <a:path w="15840" h="15840" extrusionOk="0">
                  <a:moveTo>
                    <a:pt x="7932" y="1"/>
                  </a:moveTo>
                  <a:cubicBezTo>
                    <a:pt x="3544" y="1"/>
                    <a:pt x="1" y="3545"/>
                    <a:pt x="1" y="7932"/>
                  </a:cubicBezTo>
                  <a:cubicBezTo>
                    <a:pt x="1" y="12296"/>
                    <a:pt x="3544" y="15840"/>
                    <a:pt x="7932" y="15840"/>
                  </a:cubicBezTo>
                  <a:cubicBezTo>
                    <a:pt x="12295" y="15840"/>
                    <a:pt x="15839" y="12296"/>
                    <a:pt x="15839" y="7932"/>
                  </a:cubicBezTo>
                  <a:cubicBezTo>
                    <a:pt x="15839" y="3545"/>
                    <a:pt x="12295" y="1"/>
                    <a:pt x="7932" y="1"/>
                  </a:cubicBezTo>
                  <a:close/>
                </a:path>
              </a:pathLst>
            </a:custGeom>
            <a:solidFill>
              <a:srgbClr val="59CB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33"/>
            <p:cNvSpPr/>
            <p:nvPr/>
          </p:nvSpPr>
          <p:spPr>
            <a:xfrm>
              <a:off x="3744600" y="3038900"/>
              <a:ext cx="127200" cy="183250"/>
            </a:xfrm>
            <a:custGeom>
              <a:avLst/>
              <a:gdLst/>
              <a:ahLst/>
              <a:cxnLst/>
              <a:rect l="l" t="t" r="r" b="b"/>
              <a:pathLst>
                <a:path w="5088" h="7330" extrusionOk="0">
                  <a:moveTo>
                    <a:pt x="2652" y="3689"/>
                  </a:moveTo>
                  <a:cubicBezTo>
                    <a:pt x="3014" y="3689"/>
                    <a:pt x="3327" y="3810"/>
                    <a:pt x="3520" y="4027"/>
                  </a:cubicBezTo>
                  <a:cubicBezTo>
                    <a:pt x="3737" y="4244"/>
                    <a:pt x="3858" y="4533"/>
                    <a:pt x="3858" y="4919"/>
                  </a:cubicBezTo>
                  <a:cubicBezTo>
                    <a:pt x="3858" y="5280"/>
                    <a:pt x="3737" y="5594"/>
                    <a:pt x="3520" y="5811"/>
                  </a:cubicBezTo>
                  <a:cubicBezTo>
                    <a:pt x="3327" y="6004"/>
                    <a:pt x="3038" y="6124"/>
                    <a:pt x="2676" y="6124"/>
                  </a:cubicBezTo>
                  <a:cubicBezTo>
                    <a:pt x="2266" y="6124"/>
                    <a:pt x="1953" y="6004"/>
                    <a:pt x="1760" y="5763"/>
                  </a:cubicBezTo>
                  <a:cubicBezTo>
                    <a:pt x="1519" y="5497"/>
                    <a:pt x="1423" y="5208"/>
                    <a:pt x="1423" y="4846"/>
                  </a:cubicBezTo>
                  <a:cubicBezTo>
                    <a:pt x="1423" y="4485"/>
                    <a:pt x="1543" y="4171"/>
                    <a:pt x="1784" y="4003"/>
                  </a:cubicBezTo>
                  <a:cubicBezTo>
                    <a:pt x="2025" y="3810"/>
                    <a:pt x="2315" y="3689"/>
                    <a:pt x="2652" y="3689"/>
                  </a:cubicBezTo>
                  <a:close/>
                  <a:moveTo>
                    <a:pt x="2652" y="1"/>
                  </a:moveTo>
                  <a:cubicBezTo>
                    <a:pt x="1712" y="1"/>
                    <a:pt x="1061" y="314"/>
                    <a:pt x="627" y="941"/>
                  </a:cubicBezTo>
                  <a:cubicBezTo>
                    <a:pt x="217" y="1544"/>
                    <a:pt x="0" y="2508"/>
                    <a:pt x="0" y="3786"/>
                  </a:cubicBezTo>
                  <a:cubicBezTo>
                    <a:pt x="0" y="4895"/>
                    <a:pt x="169" y="5763"/>
                    <a:pt x="579" y="6389"/>
                  </a:cubicBezTo>
                  <a:cubicBezTo>
                    <a:pt x="965" y="7040"/>
                    <a:pt x="1664" y="7330"/>
                    <a:pt x="2676" y="7330"/>
                  </a:cubicBezTo>
                  <a:cubicBezTo>
                    <a:pt x="3183" y="7330"/>
                    <a:pt x="3641" y="7233"/>
                    <a:pt x="4002" y="7040"/>
                  </a:cubicBezTo>
                  <a:cubicBezTo>
                    <a:pt x="4364" y="6823"/>
                    <a:pt x="4629" y="6558"/>
                    <a:pt x="4822" y="6196"/>
                  </a:cubicBezTo>
                  <a:cubicBezTo>
                    <a:pt x="4991" y="5835"/>
                    <a:pt x="5087" y="5425"/>
                    <a:pt x="5087" y="4943"/>
                  </a:cubicBezTo>
                  <a:cubicBezTo>
                    <a:pt x="5087" y="4195"/>
                    <a:pt x="4918" y="3617"/>
                    <a:pt x="4508" y="3231"/>
                  </a:cubicBezTo>
                  <a:cubicBezTo>
                    <a:pt x="4123" y="2845"/>
                    <a:pt x="3616" y="2628"/>
                    <a:pt x="2917" y="2628"/>
                  </a:cubicBezTo>
                  <a:cubicBezTo>
                    <a:pt x="2508" y="2628"/>
                    <a:pt x="2170" y="2725"/>
                    <a:pt x="1833" y="2894"/>
                  </a:cubicBezTo>
                  <a:cubicBezTo>
                    <a:pt x="1543" y="3086"/>
                    <a:pt x="1326" y="3352"/>
                    <a:pt x="1206" y="3665"/>
                  </a:cubicBezTo>
                  <a:cubicBezTo>
                    <a:pt x="1182" y="2773"/>
                    <a:pt x="1254" y="2146"/>
                    <a:pt x="1471" y="1761"/>
                  </a:cubicBezTo>
                  <a:cubicBezTo>
                    <a:pt x="1688" y="1375"/>
                    <a:pt x="2025" y="1158"/>
                    <a:pt x="2508" y="1158"/>
                  </a:cubicBezTo>
                  <a:cubicBezTo>
                    <a:pt x="2529" y="1157"/>
                    <a:pt x="2551" y="1157"/>
                    <a:pt x="2572" y="1157"/>
                  </a:cubicBezTo>
                  <a:cubicBezTo>
                    <a:pt x="3182" y="1157"/>
                    <a:pt x="3523" y="1494"/>
                    <a:pt x="3616" y="2146"/>
                  </a:cubicBezTo>
                  <a:lnTo>
                    <a:pt x="4918" y="2146"/>
                  </a:lnTo>
                  <a:cubicBezTo>
                    <a:pt x="4846" y="1519"/>
                    <a:pt x="4653" y="1013"/>
                    <a:pt x="4267" y="603"/>
                  </a:cubicBezTo>
                  <a:cubicBezTo>
                    <a:pt x="3906" y="218"/>
                    <a:pt x="3375" y="1"/>
                    <a:pt x="265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6"/>
        <p:cNvGrpSpPr/>
        <p:nvPr/>
      </p:nvGrpSpPr>
      <p:grpSpPr>
        <a:xfrm>
          <a:off x="0" y="0"/>
          <a:ext cx="0" cy="0"/>
          <a:chOff x="0" y="0"/>
          <a:chExt cx="0" cy="0"/>
        </a:xfrm>
      </p:grpSpPr>
      <p:sp>
        <p:nvSpPr>
          <p:cNvPr id="2007" name="Google Shape;2007;p134"/>
          <p:cNvSpPr txBox="1"/>
          <p:nvPr/>
        </p:nvSpPr>
        <p:spPr>
          <a:xfrm>
            <a:off x="435900" y="230000"/>
            <a:ext cx="8272200" cy="72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Poppins SemiBold"/>
                <a:ea typeface="Poppins SemiBold"/>
                <a:cs typeface="Poppins SemiBold"/>
                <a:sym typeface="Poppins SemiBold"/>
              </a:rPr>
              <a:t>Example of a Home Learning Code PDF</a:t>
            </a:r>
            <a:endParaRPr sz="3000">
              <a:latin typeface="Poppins SemiBold"/>
              <a:ea typeface="Poppins SemiBold"/>
              <a:cs typeface="Poppins SemiBold"/>
              <a:sym typeface="Poppins SemiBold"/>
            </a:endParaRPr>
          </a:p>
        </p:txBody>
      </p:sp>
      <p:pic>
        <p:nvPicPr>
          <p:cNvPr id="2008" name="Google Shape;2008;p134"/>
          <p:cNvPicPr preferRelativeResize="0"/>
          <p:nvPr/>
        </p:nvPicPr>
        <p:blipFill>
          <a:blip r:embed="rId3">
            <a:alphaModFix/>
          </a:blip>
          <a:stretch>
            <a:fillRect/>
          </a:stretch>
        </p:blipFill>
        <p:spPr>
          <a:xfrm>
            <a:off x="3197938" y="1104375"/>
            <a:ext cx="2748116" cy="3542599"/>
          </a:xfrm>
          <a:prstGeom prst="rect">
            <a:avLst/>
          </a:prstGeom>
          <a:noFill/>
          <a:ln w="28575" cap="flat" cmpd="sng">
            <a:solidFill>
              <a:srgbClr val="59CCE5"/>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012"/>
        <p:cNvGrpSpPr/>
        <p:nvPr/>
      </p:nvGrpSpPr>
      <p:grpSpPr>
        <a:xfrm>
          <a:off x="0" y="0"/>
          <a:ext cx="0" cy="0"/>
          <a:chOff x="0" y="0"/>
          <a:chExt cx="0" cy="0"/>
        </a:xfrm>
      </p:grpSpPr>
      <p:sp>
        <p:nvSpPr>
          <p:cNvPr id="2013" name="Google Shape;2013;p135"/>
          <p:cNvSpPr txBox="1"/>
          <p:nvPr/>
        </p:nvSpPr>
        <p:spPr>
          <a:xfrm>
            <a:off x="5679550" y="980700"/>
            <a:ext cx="3013500" cy="3182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STEP 1: </a:t>
            </a:r>
            <a:r>
              <a:rPr lang="en">
                <a:solidFill>
                  <a:schemeClr val="dk1"/>
                </a:solidFill>
                <a:latin typeface="Poppins"/>
                <a:ea typeface="Poppins"/>
                <a:cs typeface="Poppins"/>
                <a:sym typeface="Poppins"/>
              </a:rPr>
              <a:t>On a </a:t>
            </a:r>
            <a:r>
              <a:rPr lang="en" b="1">
                <a:solidFill>
                  <a:schemeClr val="dk1"/>
                </a:solidFill>
                <a:latin typeface="Poppins"/>
                <a:ea typeface="Poppins"/>
                <a:cs typeface="Poppins"/>
                <a:sym typeface="Poppins"/>
              </a:rPr>
              <a:t>computer</a:t>
            </a:r>
            <a:r>
              <a:rPr lang="en">
                <a:solidFill>
                  <a:schemeClr val="dk1"/>
                </a:solidFill>
                <a:latin typeface="Poppins"/>
                <a:ea typeface="Poppins"/>
                <a:cs typeface="Poppins"/>
                <a:sym typeface="Poppins"/>
              </a:rPr>
              <a:t>, go to app.seesaw.me and log in. </a:t>
            </a:r>
            <a:endParaRPr>
              <a:solidFill>
                <a:schemeClr val="dk1"/>
              </a:solidFill>
              <a:latin typeface="Poppins"/>
              <a:ea typeface="Poppins"/>
              <a:cs typeface="Poppins"/>
              <a:sym typeface="Poppins"/>
            </a:endParaRPr>
          </a:p>
          <a:p>
            <a:pPr marL="0" lvl="0" indent="0" algn="l" rtl="0">
              <a:spcBef>
                <a:spcPts val="0"/>
              </a:spcBef>
              <a:spcAft>
                <a:spcPts val="0"/>
              </a:spcAft>
              <a:buNone/>
            </a:pPr>
            <a:r>
              <a:rPr lang="en" i="1">
                <a:solidFill>
                  <a:schemeClr val="dk1"/>
                </a:solidFill>
                <a:latin typeface="Poppins"/>
                <a:ea typeface="Poppins"/>
                <a:cs typeface="Poppins"/>
                <a:sym typeface="Poppins"/>
              </a:rPr>
              <a:t>(You </a:t>
            </a:r>
            <a:r>
              <a:rPr lang="en" i="1" u="sng">
                <a:solidFill>
                  <a:schemeClr val="dk1"/>
                </a:solidFill>
                <a:latin typeface="Poppins"/>
                <a:ea typeface="Poppins"/>
                <a:cs typeface="Poppins"/>
                <a:sym typeface="Poppins"/>
              </a:rPr>
              <a:t>cannot</a:t>
            </a:r>
            <a:r>
              <a:rPr lang="en" i="1">
                <a:solidFill>
                  <a:schemeClr val="dk1"/>
                </a:solidFill>
                <a:latin typeface="Poppins"/>
                <a:ea typeface="Poppins"/>
                <a:cs typeface="Poppins"/>
                <a:sym typeface="Poppins"/>
              </a:rPr>
              <a:t> get codes from the mobile app.)</a:t>
            </a:r>
            <a:endParaRPr i="1">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STEP 2:</a:t>
            </a:r>
            <a:r>
              <a:rPr lang="en">
                <a:solidFill>
                  <a:schemeClr val="dk1"/>
                </a:solidFill>
                <a:latin typeface="Poppins"/>
                <a:ea typeface="Poppins"/>
                <a:cs typeface="Poppins"/>
                <a:sym typeface="Poppins"/>
              </a:rPr>
              <a:t> On the banner at the top of your page or in Class Settings, click ‘Get Home Learning Codes’.</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STEP 3: </a:t>
            </a:r>
            <a:r>
              <a:rPr lang="en">
                <a:solidFill>
                  <a:schemeClr val="dk1"/>
                </a:solidFill>
                <a:latin typeface="Poppins"/>
                <a:ea typeface="Poppins"/>
                <a:cs typeface="Poppins"/>
                <a:sym typeface="Poppins"/>
              </a:rPr>
              <a:t>Download a PDF for each student (includes text and QR codes) or download a CSV of text codes.</a:t>
            </a:r>
            <a:endParaRPr>
              <a:solidFill>
                <a:schemeClr val="dk1"/>
              </a:solidFill>
              <a:latin typeface="Poppins"/>
              <a:ea typeface="Poppins"/>
              <a:cs typeface="Poppins"/>
              <a:sym typeface="Poppins"/>
            </a:endParaRPr>
          </a:p>
        </p:txBody>
      </p:sp>
      <p:pic>
        <p:nvPicPr>
          <p:cNvPr id="2014" name="Google Shape;2014;p135" descr="Find a one-pager of the instructions in this video here: https://bit.ly/HLCodesT&#10;&#10;For more remote learning resources, visit web.seesaw.me/remote-learning" title="(Teachers) Access Home Learning Codes for Students">
            <a:hlinkClick r:id="rId3"/>
          </p:cNvPr>
          <p:cNvPicPr preferRelativeResize="0"/>
          <p:nvPr/>
        </p:nvPicPr>
        <p:blipFill>
          <a:blip r:embed="rId4">
            <a:alphaModFix/>
          </a:blip>
          <a:stretch>
            <a:fillRect/>
          </a:stretch>
        </p:blipFill>
        <p:spPr>
          <a:xfrm>
            <a:off x="342900" y="714375"/>
            <a:ext cx="4953000" cy="3714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8"/>
        <p:cNvGrpSpPr/>
        <p:nvPr/>
      </p:nvGrpSpPr>
      <p:grpSpPr>
        <a:xfrm>
          <a:off x="0" y="0"/>
          <a:ext cx="0" cy="0"/>
          <a:chOff x="0" y="0"/>
          <a:chExt cx="0" cy="0"/>
        </a:xfrm>
      </p:grpSpPr>
      <p:sp>
        <p:nvSpPr>
          <p:cNvPr id="2019" name="Google Shape;2019;p136"/>
          <p:cNvSpPr txBox="1">
            <a:spLocks noGrp="1"/>
          </p:cNvSpPr>
          <p:nvPr>
            <p:ph type="body" idx="1"/>
          </p:nvPr>
        </p:nvSpPr>
        <p:spPr>
          <a:xfrm>
            <a:off x="848650" y="2623450"/>
            <a:ext cx="7539900" cy="22209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1800">
                <a:latin typeface="Poppins SemiBold"/>
                <a:ea typeface="Poppins SemiBold"/>
                <a:cs typeface="Poppins SemiBold"/>
                <a:sym typeface="Poppins SemiBold"/>
              </a:rPr>
              <a:t>Go to your Seesaw tab. Get students’ Home Learning Codes by</a:t>
            </a:r>
            <a:endParaRPr sz="1800">
              <a:latin typeface="Poppins SemiBold"/>
              <a:ea typeface="Poppins SemiBold"/>
              <a:cs typeface="Poppins SemiBold"/>
              <a:sym typeface="Poppins SemiBold"/>
            </a:endParaRPr>
          </a:p>
          <a:p>
            <a:pPr marL="0" lvl="0" indent="457200" algn="l" rtl="0">
              <a:spcBef>
                <a:spcPts val="0"/>
              </a:spcBef>
              <a:spcAft>
                <a:spcPts val="0"/>
              </a:spcAft>
              <a:buClr>
                <a:schemeClr val="dk1"/>
              </a:buClr>
              <a:buSzPts val="1100"/>
              <a:buFont typeface="Arial"/>
              <a:buNone/>
            </a:pPr>
            <a:endParaRPr sz="1400"/>
          </a:p>
          <a:p>
            <a:pPr marL="457200" lvl="0" indent="457200" algn="l" rtl="0">
              <a:lnSpc>
                <a:spcPct val="200000"/>
              </a:lnSpc>
              <a:spcBef>
                <a:spcPts val="0"/>
              </a:spcBef>
              <a:spcAft>
                <a:spcPts val="0"/>
              </a:spcAft>
              <a:buNone/>
            </a:pPr>
            <a:r>
              <a:rPr lang="en" sz="1400"/>
              <a:t>Clicking Get Home Learning Codes on the banner at the top of your screen</a:t>
            </a:r>
            <a:endParaRPr sz="1400"/>
          </a:p>
          <a:p>
            <a:pPr marL="457200" lvl="0" indent="457200" algn="l" rtl="0">
              <a:lnSpc>
                <a:spcPct val="200000"/>
              </a:lnSpc>
              <a:spcBef>
                <a:spcPts val="0"/>
              </a:spcBef>
              <a:spcAft>
                <a:spcPts val="0"/>
              </a:spcAft>
              <a:buNone/>
            </a:pPr>
            <a:r>
              <a:rPr lang="en" sz="1400"/>
              <a:t>Choosing PDF or text codes</a:t>
            </a:r>
            <a:endParaRPr sz="1400"/>
          </a:p>
          <a:p>
            <a:pPr marL="457200" lvl="0" indent="45720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 sz="1400" b="1" u="sng">
                <a:solidFill>
                  <a:schemeClr val="hlink"/>
                </a:solidFill>
                <a:hlinkClick r:id="rId3"/>
              </a:rPr>
              <a:t>Here’s a one-pager</a:t>
            </a:r>
            <a:r>
              <a:rPr lang="en" sz="1400"/>
              <a:t> that walks you through the steps for future reference.</a:t>
            </a:r>
            <a:endParaRPr sz="1400"/>
          </a:p>
        </p:txBody>
      </p:sp>
      <p:sp>
        <p:nvSpPr>
          <p:cNvPr id="2020" name="Google Shape;2020;p136"/>
          <p:cNvSpPr/>
          <p:nvPr/>
        </p:nvSpPr>
        <p:spPr>
          <a:xfrm>
            <a:off x="1510900" y="535775"/>
            <a:ext cx="3150300" cy="675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36"/>
          <p:cNvSpPr txBox="1"/>
          <p:nvPr/>
        </p:nvSpPr>
        <p:spPr>
          <a:xfrm>
            <a:off x="755450" y="1644750"/>
            <a:ext cx="4371900" cy="8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a:latin typeface="Poppins"/>
                <a:ea typeface="Poppins"/>
                <a:cs typeface="Poppins"/>
                <a:sym typeface="Poppins"/>
              </a:rPr>
              <a:t>It’s your turn</a:t>
            </a:r>
            <a:endParaRPr sz="4000" b="1">
              <a:latin typeface="Poppins"/>
              <a:ea typeface="Poppins"/>
              <a:cs typeface="Poppins"/>
              <a:sym typeface="Poppins"/>
            </a:endParaRPr>
          </a:p>
        </p:txBody>
      </p:sp>
      <p:grpSp>
        <p:nvGrpSpPr>
          <p:cNvPr id="2022" name="Google Shape;2022;p136"/>
          <p:cNvGrpSpPr/>
          <p:nvPr/>
        </p:nvGrpSpPr>
        <p:grpSpPr>
          <a:xfrm>
            <a:off x="1247986" y="3109818"/>
            <a:ext cx="339689" cy="339174"/>
            <a:chOff x="4563900" y="464100"/>
            <a:chExt cx="396000" cy="395400"/>
          </a:xfrm>
        </p:grpSpPr>
        <p:sp>
          <p:nvSpPr>
            <p:cNvPr id="2023" name="Google Shape;2023;p136"/>
            <p:cNvSpPr/>
            <p:nvPr/>
          </p:nvSpPr>
          <p:spPr>
            <a:xfrm>
              <a:off x="4563900" y="464100"/>
              <a:ext cx="396000" cy="395400"/>
            </a:xfrm>
            <a:custGeom>
              <a:avLst/>
              <a:gdLst/>
              <a:ahLst/>
              <a:cxnLst/>
              <a:rect l="l" t="t" r="r" b="b"/>
              <a:pathLst>
                <a:path w="15840" h="15816" extrusionOk="0">
                  <a:moveTo>
                    <a:pt x="7932" y="1"/>
                  </a:moveTo>
                  <a:cubicBezTo>
                    <a:pt x="3544" y="1"/>
                    <a:pt x="1" y="3521"/>
                    <a:pt x="1" y="7884"/>
                  </a:cubicBezTo>
                  <a:cubicBezTo>
                    <a:pt x="1" y="12272"/>
                    <a:pt x="3544" y="15816"/>
                    <a:pt x="7932" y="15816"/>
                  </a:cubicBezTo>
                  <a:cubicBezTo>
                    <a:pt x="12295" y="15816"/>
                    <a:pt x="15839" y="12272"/>
                    <a:pt x="15839" y="7884"/>
                  </a:cubicBezTo>
                  <a:cubicBezTo>
                    <a:pt x="15839" y="3521"/>
                    <a:pt x="12295" y="1"/>
                    <a:pt x="7932" y="1"/>
                  </a:cubicBezTo>
                  <a:close/>
                </a:path>
              </a:pathLst>
            </a:custGeom>
            <a:solidFill>
              <a:srgbClr val="FFA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36"/>
            <p:cNvSpPr/>
            <p:nvPr/>
          </p:nvSpPr>
          <p:spPr>
            <a:xfrm>
              <a:off x="4723625" y="576825"/>
              <a:ext cx="62700" cy="174800"/>
            </a:xfrm>
            <a:custGeom>
              <a:avLst/>
              <a:gdLst/>
              <a:ahLst/>
              <a:cxnLst/>
              <a:rect l="l" t="t" r="r" b="b"/>
              <a:pathLst>
                <a:path w="2508" h="6992" extrusionOk="0">
                  <a:moveTo>
                    <a:pt x="0" y="0"/>
                  </a:moveTo>
                  <a:lnTo>
                    <a:pt x="0" y="1326"/>
                  </a:lnTo>
                  <a:lnTo>
                    <a:pt x="1061" y="1326"/>
                  </a:lnTo>
                  <a:lnTo>
                    <a:pt x="1061" y="6992"/>
                  </a:lnTo>
                  <a:lnTo>
                    <a:pt x="2507" y="6992"/>
                  </a:lnTo>
                  <a:lnTo>
                    <a:pt x="2507"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5" name="Google Shape;2025;p136"/>
          <p:cNvGrpSpPr/>
          <p:nvPr/>
        </p:nvGrpSpPr>
        <p:grpSpPr>
          <a:xfrm>
            <a:off x="1247985" y="3593234"/>
            <a:ext cx="339689" cy="340225"/>
            <a:chOff x="3611400" y="859500"/>
            <a:chExt cx="396000" cy="396625"/>
          </a:xfrm>
        </p:grpSpPr>
        <p:sp>
          <p:nvSpPr>
            <p:cNvPr id="2026" name="Google Shape;2026;p136"/>
            <p:cNvSpPr/>
            <p:nvPr/>
          </p:nvSpPr>
          <p:spPr>
            <a:xfrm>
              <a:off x="3611400" y="859500"/>
              <a:ext cx="396000" cy="396625"/>
            </a:xfrm>
            <a:custGeom>
              <a:avLst/>
              <a:gdLst/>
              <a:ahLst/>
              <a:cxnLst/>
              <a:rect l="l" t="t" r="r" b="b"/>
              <a:pathLst>
                <a:path w="15840" h="15865" extrusionOk="0">
                  <a:moveTo>
                    <a:pt x="7932" y="1"/>
                  </a:moveTo>
                  <a:cubicBezTo>
                    <a:pt x="3544" y="1"/>
                    <a:pt x="1" y="3569"/>
                    <a:pt x="1" y="7932"/>
                  </a:cubicBezTo>
                  <a:cubicBezTo>
                    <a:pt x="1" y="12296"/>
                    <a:pt x="3544" y="15864"/>
                    <a:pt x="7932" y="15864"/>
                  </a:cubicBezTo>
                  <a:cubicBezTo>
                    <a:pt x="12295" y="15864"/>
                    <a:pt x="15839" y="12296"/>
                    <a:pt x="15839" y="7932"/>
                  </a:cubicBezTo>
                  <a:cubicBezTo>
                    <a:pt x="15839" y="3569"/>
                    <a:pt x="12295" y="1"/>
                    <a:pt x="7932" y="1"/>
                  </a:cubicBezTo>
                  <a:close/>
                </a:path>
              </a:pathLst>
            </a:custGeom>
            <a:solidFill>
              <a:srgbClr val="FFA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36"/>
            <p:cNvSpPr/>
            <p:nvPr/>
          </p:nvSpPr>
          <p:spPr>
            <a:xfrm>
              <a:off x="3747600" y="968600"/>
              <a:ext cx="122975" cy="177225"/>
            </a:xfrm>
            <a:custGeom>
              <a:avLst/>
              <a:gdLst/>
              <a:ahLst/>
              <a:cxnLst/>
              <a:rect l="l" t="t" r="r" b="b"/>
              <a:pathLst>
                <a:path w="4919" h="7089" extrusionOk="0">
                  <a:moveTo>
                    <a:pt x="2532" y="0"/>
                  </a:moveTo>
                  <a:cubicBezTo>
                    <a:pt x="1833" y="0"/>
                    <a:pt x="1230" y="217"/>
                    <a:pt x="796" y="651"/>
                  </a:cubicBezTo>
                  <a:cubicBezTo>
                    <a:pt x="338" y="1061"/>
                    <a:pt x="73" y="1688"/>
                    <a:pt x="25" y="2508"/>
                  </a:cubicBezTo>
                  <a:lnTo>
                    <a:pt x="1399" y="2508"/>
                  </a:lnTo>
                  <a:cubicBezTo>
                    <a:pt x="1423" y="1616"/>
                    <a:pt x="1785" y="1182"/>
                    <a:pt x="2436" y="1182"/>
                  </a:cubicBezTo>
                  <a:cubicBezTo>
                    <a:pt x="2773" y="1182"/>
                    <a:pt x="2990" y="1278"/>
                    <a:pt x="3135" y="1447"/>
                  </a:cubicBezTo>
                  <a:cubicBezTo>
                    <a:pt x="3280" y="1640"/>
                    <a:pt x="3352" y="1881"/>
                    <a:pt x="3352" y="2170"/>
                  </a:cubicBezTo>
                  <a:cubicBezTo>
                    <a:pt x="3376" y="3207"/>
                    <a:pt x="2267" y="4509"/>
                    <a:pt x="1" y="6052"/>
                  </a:cubicBezTo>
                  <a:lnTo>
                    <a:pt x="1" y="7088"/>
                  </a:lnTo>
                  <a:lnTo>
                    <a:pt x="4919" y="7088"/>
                  </a:lnTo>
                  <a:lnTo>
                    <a:pt x="4919" y="5955"/>
                  </a:lnTo>
                  <a:lnTo>
                    <a:pt x="1881" y="5955"/>
                  </a:lnTo>
                  <a:cubicBezTo>
                    <a:pt x="2363" y="5642"/>
                    <a:pt x="2846" y="5280"/>
                    <a:pt x="3255" y="4894"/>
                  </a:cubicBezTo>
                  <a:cubicBezTo>
                    <a:pt x="3713" y="4485"/>
                    <a:pt x="4075" y="4026"/>
                    <a:pt x="4340" y="3544"/>
                  </a:cubicBezTo>
                  <a:cubicBezTo>
                    <a:pt x="4654" y="3062"/>
                    <a:pt x="4774" y="2556"/>
                    <a:pt x="4774" y="2074"/>
                  </a:cubicBezTo>
                  <a:cubicBezTo>
                    <a:pt x="4774" y="1423"/>
                    <a:pt x="4581" y="941"/>
                    <a:pt x="4196" y="579"/>
                  </a:cubicBezTo>
                  <a:cubicBezTo>
                    <a:pt x="3810" y="217"/>
                    <a:pt x="3255" y="0"/>
                    <a:pt x="253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1"/>
        <p:cNvGrpSpPr/>
        <p:nvPr/>
      </p:nvGrpSpPr>
      <p:grpSpPr>
        <a:xfrm>
          <a:off x="0" y="0"/>
          <a:ext cx="0" cy="0"/>
          <a:chOff x="0" y="0"/>
          <a:chExt cx="0" cy="0"/>
        </a:xfrm>
      </p:grpSpPr>
      <p:sp>
        <p:nvSpPr>
          <p:cNvPr id="2032" name="Google Shape;2032;p137"/>
          <p:cNvSpPr txBox="1">
            <a:spLocks noGrp="1"/>
          </p:cNvSpPr>
          <p:nvPr>
            <p:ph type="title"/>
          </p:nvPr>
        </p:nvSpPr>
        <p:spPr>
          <a:xfrm>
            <a:off x="556600" y="723900"/>
            <a:ext cx="6761700" cy="1239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Congrats! You’re set up.</a:t>
            </a:r>
            <a:endParaRPr/>
          </a:p>
          <a:p>
            <a:pPr marL="0" lvl="0" indent="0" algn="l" rtl="0">
              <a:spcBef>
                <a:spcPts val="0"/>
              </a:spcBef>
              <a:spcAft>
                <a:spcPts val="0"/>
              </a:spcAft>
              <a:buNone/>
            </a:pPr>
            <a:endParaRPr sz="2000"/>
          </a:p>
          <a:p>
            <a:pPr marL="0" lvl="0" indent="0" algn="l" rtl="0">
              <a:spcBef>
                <a:spcPts val="0"/>
              </a:spcBef>
              <a:spcAft>
                <a:spcPts val="0"/>
              </a:spcAft>
              <a:buNone/>
            </a:pPr>
            <a:r>
              <a:rPr lang="en"/>
              <a:t>Now, let’s see how students log in with </a:t>
            </a:r>
            <a:endParaRPr/>
          </a:p>
          <a:p>
            <a:pPr marL="0" lvl="0" indent="0" algn="l" rtl="0">
              <a:spcBef>
                <a:spcPts val="0"/>
              </a:spcBef>
              <a:spcAft>
                <a:spcPts val="0"/>
              </a:spcAft>
              <a:buNone/>
            </a:pPr>
            <a:r>
              <a:rPr lang="en"/>
              <a:t>Home Learning codes.</a:t>
            </a:r>
            <a:endParaRPr/>
          </a:p>
        </p:txBody>
      </p:sp>
      <p:sp>
        <p:nvSpPr>
          <p:cNvPr id="2033" name="Google Shape;2033;p137"/>
          <p:cNvSpPr/>
          <p:nvPr/>
        </p:nvSpPr>
        <p:spPr>
          <a:xfrm rot="5400000">
            <a:off x="6997723" y="2997241"/>
            <a:ext cx="2146281" cy="214624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7"/>
        <p:cNvGrpSpPr/>
        <p:nvPr/>
      </p:nvGrpSpPr>
      <p:grpSpPr>
        <a:xfrm>
          <a:off x="0" y="0"/>
          <a:ext cx="0" cy="0"/>
          <a:chOff x="0" y="0"/>
          <a:chExt cx="0" cy="0"/>
        </a:xfrm>
      </p:grpSpPr>
      <p:sp>
        <p:nvSpPr>
          <p:cNvPr id="2038" name="Google Shape;2038;p138"/>
          <p:cNvSpPr txBox="1">
            <a:spLocks noGrp="1"/>
          </p:cNvSpPr>
          <p:nvPr>
            <p:ph type="subTitle" idx="1"/>
          </p:nvPr>
        </p:nvSpPr>
        <p:spPr>
          <a:xfrm>
            <a:off x="990300" y="1799675"/>
            <a:ext cx="4341600" cy="896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000"/>
              <a:t>Students log in with Home Learning Codes</a:t>
            </a:r>
            <a:endParaRPr sz="4000"/>
          </a:p>
          <a:p>
            <a:pPr marL="0" lvl="0" indent="0" algn="l" rtl="0">
              <a:spcBef>
                <a:spcPts val="0"/>
              </a:spcBef>
              <a:spcAft>
                <a:spcPts val="0"/>
              </a:spcAft>
              <a:buNone/>
            </a:pPr>
            <a:endParaRPr sz="1200"/>
          </a:p>
          <a:p>
            <a:pPr marL="0" lvl="0" indent="0" algn="l" rtl="0">
              <a:spcBef>
                <a:spcPts val="0"/>
              </a:spcBef>
              <a:spcAft>
                <a:spcPts val="0"/>
              </a:spcAft>
              <a:buNone/>
            </a:pPr>
            <a:endParaRPr/>
          </a:p>
        </p:txBody>
      </p:sp>
      <p:sp>
        <p:nvSpPr>
          <p:cNvPr id="2039" name="Google Shape;2039;p138"/>
          <p:cNvSpPr txBox="1">
            <a:spLocks noGrp="1"/>
          </p:cNvSpPr>
          <p:nvPr>
            <p:ph type="title"/>
          </p:nvPr>
        </p:nvSpPr>
        <p:spPr>
          <a:xfrm>
            <a:off x="1045050" y="1274375"/>
            <a:ext cx="4148100" cy="52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500"/>
              <a:t>Get Ready to Watch</a:t>
            </a:r>
            <a:endParaRPr sz="25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867"/>
        <p:cNvGrpSpPr/>
        <p:nvPr/>
      </p:nvGrpSpPr>
      <p:grpSpPr>
        <a:xfrm>
          <a:off x="0" y="0"/>
          <a:ext cx="0" cy="0"/>
          <a:chOff x="0" y="0"/>
          <a:chExt cx="0" cy="0"/>
        </a:xfrm>
      </p:grpSpPr>
      <p:sp>
        <p:nvSpPr>
          <p:cNvPr id="1868" name="Google Shape;1868;p121"/>
          <p:cNvSpPr/>
          <p:nvPr/>
        </p:nvSpPr>
        <p:spPr>
          <a:xfrm rot="10800000">
            <a:off x="-335951" y="-119403"/>
            <a:ext cx="1540452" cy="154042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rgbClr val="C7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21"/>
          <p:cNvSpPr/>
          <p:nvPr/>
        </p:nvSpPr>
        <p:spPr>
          <a:xfrm>
            <a:off x="758900" y="1421023"/>
            <a:ext cx="1540452" cy="154042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rgbClr val="FFA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21"/>
          <p:cNvSpPr/>
          <p:nvPr/>
        </p:nvSpPr>
        <p:spPr>
          <a:xfrm rot="5400000">
            <a:off x="840144" y="2961461"/>
            <a:ext cx="1459216" cy="1459195"/>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21"/>
          <p:cNvSpPr/>
          <p:nvPr/>
        </p:nvSpPr>
        <p:spPr>
          <a:xfrm rot="10800000">
            <a:off x="-4" y="3623840"/>
            <a:ext cx="1519682" cy="1519659"/>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rgbClr val="1A6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21"/>
          <p:cNvSpPr/>
          <p:nvPr/>
        </p:nvSpPr>
        <p:spPr>
          <a:xfrm rot="5400000">
            <a:off x="7573746" y="263762"/>
            <a:ext cx="1570266" cy="1570242"/>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rgbClr val="1A6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21"/>
          <p:cNvSpPr/>
          <p:nvPr/>
        </p:nvSpPr>
        <p:spPr>
          <a:xfrm>
            <a:off x="7573750" y="1834025"/>
            <a:ext cx="1570266" cy="1570242"/>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rgbClr val="C7D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21"/>
          <p:cNvSpPr txBox="1">
            <a:spLocks noGrp="1"/>
          </p:cNvSpPr>
          <p:nvPr>
            <p:ph type="ctrTitle" idx="4294967295"/>
          </p:nvPr>
        </p:nvSpPr>
        <p:spPr>
          <a:xfrm>
            <a:off x="2693750" y="1552338"/>
            <a:ext cx="4410300" cy="2133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rgbClr val="FFFFFF"/>
                </a:solidFill>
              </a:rPr>
              <a:t>Remote Learning for Teachers </a:t>
            </a:r>
            <a:r>
              <a:rPr lang="en">
                <a:solidFill>
                  <a:schemeClr val="accent5"/>
                </a:solidFill>
              </a:rPr>
              <a:t>New</a:t>
            </a:r>
            <a:r>
              <a:rPr lang="en">
                <a:solidFill>
                  <a:srgbClr val="FFFFFF"/>
                </a:solidFill>
              </a:rPr>
              <a:t> </a:t>
            </a:r>
            <a:r>
              <a:rPr lang="en">
                <a:solidFill>
                  <a:schemeClr val="accent5"/>
                </a:solidFill>
              </a:rPr>
              <a:t>to Seesaw</a:t>
            </a:r>
            <a:r>
              <a:rPr lang="en">
                <a:solidFill>
                  <a:srgbClr val="FFFFFF"/>
                </a:solidFill>
              </a:rPr>
              <a:t> </a:t>
            </a:r>
            <a:endParaRPr>
              <a:solidFill>
                <a:srgbClr val="FFFFFF"/>
              </a:solidFill>
            </a:endParaRPr>
          </a:p>
        </p:txBody>
      </p:sp>
      <p:sp>
        <p:nvSpPr>
          <p:cNvPr id="1875" name="Google Shape;1875;p121"/>
          <p:cNvSpPr/>
          <p:nvPr/>
        </p:nvSpPr>
        <p:spPr>
          <a:xfrm rot="-5400000">
            <a:off x="7215019" y="4189511"/>
            <a:ext cx="1459216" cy="1459195"/>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76" name="Google Shape;1876;p121"/>
          <p:cNvPicPr preferRelativeResize="0"/>
          <p:nvPr/>
        </p:nvPicPr>
        <p:blipFill>
          <a:blip r:embed="rId3">
            <a:alphaModFix/>
          </a:blip>
          <a:stretch>
            <a:fillRect/>
          </a:stretch>
        </p:blipFill>
        <p:spPr>
          <a:xfrm>
            <a:off x="2693750" y="612992"/>
            <a:ext cx="1149676" cy="2778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043"/>
        <p:cNvGrpSpPr/>
        <p:nvPr/>
      </p:nvGrpSpPr>
      <p:grpSpPr>
        <a:xfrm>
          <a:off x="0" y="0"/>
          <a:ext cx="0" cy="0"/>
          <a:chOff x="0" y="0"/>
          <a:chExt cx="0" cy="0"/>
        </a:xfrm>
      </p:grpSpPr>
      <p:sp>
        <p:nvSpPr>
          <p:cNvPr id="2044" name="Google Shape;2044;p139"/>
          <p:cNvSpPr txBox="1"/>
          <p:nvPr/>
        </p:nvSpPr>
        <p:spPr>
          <a:xfrm>
            <a:off x="5679550" y="1526250"/>
            <a:ext cx="3013500" cy="2091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STEP 1: </a:t>
            </a:r>
            <a:r>
              <a:rPr lang="en">
                <a:solidFill>
                  <a:schemeClr val="dk1"/>
                </a:solidFill>
                <a:latin typeface="Poppins"/>
                <a:ea typeface="Poppins"/>
                <a:cs typeface="Poppins"/>
                <a:sym typeface="Poppins"/>
              </a:rPr>
              <a:t>On a computer visit app.seesaw.me OR download the Seesaw Class app.</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STEP 2: </a:t>
            </a:r>
            <a:r>
              <a:rPr lang="en">
                <a:solidFill>
                  <a:schemeClr val="dk1"/>
                </a:solidFill>
                <a:latin typeface="Poppins"/>
                <a:ea typeface="Poppins"/>
                <a:cs typeface="Poppins"/>
                <a:sym typeface="Poppins"/>
              </a:rPr>
              <a:t>Choose I’m a Student.</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STEP 3: </a:t>
            </a:r>
            <a:r>
              <a:rPr lang="en">
                <a:solidFill>
                  <a:schemeClr val="dk1"/>
                </a:solidFill>
                <a:latin typeface="Poppins"/>
                <a:ea typeface="Poppins"/>
                <a:cs typeface="Poppins"/>
                <a:sym typeface="Poppins"/>
              </a:rPr>
              <a:t>Enter their unique text code or scan their unique QR code.</a:t>
            </a:r>
            <a:endParaRPr>
              <a:solidFill>
                <a:schemeClr val="dk1"/>
              </a:solidFill>
              <a:latin typeface="Poppins"/>
              <a:ea typeface="Poppins"/>
              <a:cs typeface="Poppins"/>
              <a:sym typeface="Poppins"/>
            </a:endParaRPr>
          </a:p>
        </p:txBody>
      </p:sp>
      <p:pic>
        <p:nvPicPr>
          <p:cNvPr id="2045" name="Google Shape;2045;p139" title="Seesaw Home Learning Student">
            <a:hlinkClick r:id="rId3"/>
          </p:cNvPr>
          <p:cNvPicPr preferRelativeResize="0"/>
          <p:nvPr/>
        </p:nvPicPr>
        <p:blipFill>
          <a:blip r:embed="rId4">
            <a:alphaModFix/>
          </a:blip>
          <a:stretch>
            <a:fillRect/>
          </a:stretch>
        </p:blipFill>
        <p:spPr>
          <a:xfrm>
            <a:off x="342900" y="655962"/>
            <a:ext cx="5108774" cy="383158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9"/>
        <p:cNvGrpSpPr/>
        <p:nvPr/>
      </p:nvGrpSpPr>
      <p:grpSpPr>
        <a:xfrm>
          <a:off x="0" y="0"/>
          <a:ext cx="0" cy="0"/>
          <a:chOff x="0" y="0"/>
          <a:chExt cx="0" cy="0"/>
        </a:xfrm>
      </p:grpSpPr>
      <p:sp>
        <p:nvSpPr>
          <p:cNvPr id="2050" name="Google Shape;2050;p140"/>
          <p:cNvSpPr/>
          <p:nvPr/>
        </p:nvSpPr>
        <p:spPr>
          <a:xfrm rot="-5400000">
            <a:off x="7258712" y="3640972"/>
            <a:ext cx="1715316" cy="1715291"/>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rgbClr val="59C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40"/>
          <p:cNvSpPr txBox="1"/>
          <p:nvPr/>
        </p:nvSpPr>
        <p:spPr>
          <a:xfrm>
            <a:off x="607100" y="446850"/>
            <a:ext cx="6667200" cy="7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latin typeface="Poppins SemiBold"/>
                <a:ea typeface="Poppins SemiBold"/>
                <a:cs typeface="Poppins SemiBold"/>
                <a:sym typeface="Poppins SemiBold"/>
              </a:rPr>
              <a:t>To sign in, students will...</a:t>
            </a:r>
            <a:endParaRPr sz="4000">
              <a:latin typeface="Poppins SemiBold"/>
              <a:ea typeface="Poppins SemiBold"/>
              <a:cs typeface="Poppins SemiBold"/>
              <a:sym typeface="Poppins SemiBold"/>
            </a:endParaRPr>
          </a:p>
        </p:txBody>
      </p:sp>
      <p:grpSp>
        <p:nvGrpSpPr>
          <p:cNvPr id="2052" name="Google Shape;2052;p140"/>
          <p:cNvGrpSpPr/>
          <p:nvPr/>
        </p:nvGrpSpPr>
        <p:grpSpPr>
          <a:xfrm>
            <a:off x="679866" y="1566160"/>
            <a:ext cx="296683" cy="296234"/>
            <a:chOff x="4563900" y="464100"/>
            <a:chExt cx="396000" cy="395400"/>
          </a:xfrm>
        </p:grpSpPr>
        <p:sp>
          <p:nvSpPr>
            <p:cNvPr id="2053" name="Google Shape;2053;p140"/>
            <p:cNvSpPr/>
            <p:nvPr/>
          </p:nvSpPr>
          <p:spPr>
            <a:xfrm>
              <a:off x="4563900" y="464100"/>
              <a:ext cx="396000" cy="395400"/>
            </a:xfrm>
            <a:custGeom>
              <a:avLst/>
              <a:gdLst/>
              <a:ahLst/>
              <a:cxnLst/>
              <a:rect l="l" t="t" r="r" b="b"/>
              <a:pathLst>
                <a:path w="15840" h="15816" extrusionOk="0">
                  <a:moveTo>
                    <a:pt x="7932" y="1"/>
                  </a:moveTo>
                  <a:cubicBezTo>
                    <a:pt x="3544" y="1"/>
                    <a:pt x="1" y="3521"/>
                    <a:pt x="1" y="7884"/>
                  </a:cubicBezTo>
                  <a:cubicBezTo>
                    <a:pt x="1" y="12272"/>
                    <a:pt x="3544" y="15816"/>
                    <a:pt x="7932" y="15816"/>
                  </a:cubicBezTo>
                  <a:cubicBezTo>
                    <a:pt x="12295" y="15816"/>
                    <a:pt x="15839" y="12272"/>
                    <a:pt x="15839" y="7884"/>
                  </a:cubicBezTo>
                  <a:cubicBezTo>
                    <a:pt x="15839" y="3521"/>
                    <a:pt x="12295" y="1"/>
                    <a:pt x="7932" y="1"/>
                  </a:cubicBezTo>
                  <a:close/>
                </a:path>
              </a:pathLst>
            </a:custGeom>
            <a:solidFill>
              <a:srgbClr val="59CB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40"/>
            <p:cNvSpPr/>
            <p:nvPr/>
          </p:nvSpPr>
          <p:spPr>
            <a:xfrm>
              <a:off x="4723625" y="576825"/>
              <a:ext cx="62700" cy="174800"/>
            </a:xfrm>
            <a:custGeom>
              <a:avLst/>
              <a:gdLst/>
              <a:ahLst/>
              <a:cxnLst/>
              <a:rect l="l" t="t" r="r" b="b"/>
              <a:pathLst>
                <a:path w="2508" h="6992" extrusionOk="0">
                  <a:moveTo>
                    <a:pt x="0" y="0"/>
                  </a:moveTo>
                  <a:lnTo>
                    <a:pt x="0" y="1326"/>
                  </a:lnTo>
                  <a:lnTo>
                    <a:pt x="1061" y="1326"/>
                  </a:lnTo>
                  <a:lnTo>
                    <a:pt x="1061" y="6992"/>
                  </a:lnTo>
                  <a:lnTo>
                    <a:pt x="2507" y="6992"/>
                  </a:lnTo>
                  <a:lnTo>
                    <a:pt x="2507"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5" name="Google Shape;2055;p140"/>
          <p:cNvGrpSpPr/>
          <p:nvPr/>
        </p:nvGrpSpPr>
        <p:grpSpPr>
          <a:xfrm>
            <a:off x="679869" y="2256294"/>
            <a:ext cx="296683" cy="297151"/>
            <a:chOff x="3611400" y="859500"/>
            <a:chExt cx="396000" cy="396625"/>
          </a:xfrm>
        </p:grpSpPr>
        <p:sp>
          <p:nvSpPr>
            <p:cNvPr id="2056" name="Google Shape;2056;p140"/>
            <p:cNvSpPr/>
            <p:nvPr/>
          </p:nvSpPr>
          <p:spPr>
            <a:xfrm>
              <a:off x="3611400" y="859500"/>
              <a:ext cx="396000" cy="396625"/>
            </a:xfrm>
            <a:custGeom>
              <a:avLst/>
              <a:gdLst/>
              <a:ahLst/>
              <a:cxnLst/>
              <a:rect l="l" t="t" r="r" b="b"/>
              <a:pathLst>
                <a:path w="15840" h="15865" extrusionOk="0">
                  <a:moveTo>
                    <a:pt x="7932" y="1"/>
                  </a:moveTo>
                  <a:cubicBezTo>
                    <a:pt x="3544" y="1"/>
                    <a:pt x="1" y="3569"/>
                    <a:pt x="1" y="7932"/>
                  </a:cubicBezTo>
                  <a:cubicBezTo>
                    <a:pt x="1" y="12296"/>
                    <a:pt x="3544" y="15864"/>
                    <a:pt x="7932" y="15864"/>
                  </a:cubicBezTo>
                  <a:cubicBezTo>
                    <a:pt x="12295" y="15864"/>
                    <a:pt x="15839" y="12296"/>
                    <a:pt x="15839" y="7932"/>
                  </a:cubicBezTo>
                  <a:cubicBezTo>
                    <a:pt x="15839" y="3569"/>
                    <a:pt x="12295" y="1"/>
                    <a:pt x="7932" y="1"/>
                  </a:cubicBezTo>
                  <a:close/>
                </a:path>
              </a:pathLst>
            </a:custGeom>
            <a:solidFill>
              <a:srgbClr val="59CB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40"/>
            <p:cNvSpPr/>
            <p:nvPr/>
          </p:nvSpPr>
          <p:spPr>
            <a:xfrm>
              <a:off x="3747600" y="968600"/>
              <a:ext cx="122975" cy="177225"/>
            </a:xfrm>
            <a:custGeom>
              <a:avLst/>
              <a:gdLst/>
              <a:ahLst/>
              <a:cxnLst/>
              <a:rect l="l" t="t" r="r" b="b"/>
              <a:pathLst>
                <a:path w="4919" h="7089" extrusionOk="0">
                  <a:moveTo>
                    <a:pt x="2532" y="0"/>
                  </a:moveTo>
                  <a:cubicBezTo>
                    <a:pt x="1833" y="0"/>
                    <a:pt x="1230" y="217"/>
                    <a:pt x="796" y="651"/>
                  </a:cubicBezTo>
                  <a:cubicBezTo>
                    <a:pt x="338" y="1061"/>
                    <a:pt x="73" y="1688"/>
                    <a:pt x="25" y="2508"/>
                  </a:cubicBezTo>
                  <a:lnTo>
                    <a:pt x="1399" y="2508"/>
                  </a:lnTo>
                  <a:cubicBezTo>
                    <a:pt x="1423" y="1616"/>
                    <a:pt x="1785" y="1182"/>
                    <a:pt x="2436" y="1182"/>
                  </a:cubicBezTo>
                  <a:cubicBezTo>
                    <a:pt x="2773" y="1182"/>
                    <a:pt x="2990" y="1278"/>
                    <a:pt x="3135" y="1447"/>
                  </a:cubicBezTo>
                  <a:cubicBezTo>
                    <a:pt x="3280" y="1640"/>
                    <a:pt x="3352" y="1881"/>
                    <a:pt x="3352" y="2170"/>
                  </a:cubicBezTo>
                  <a:cubicBezTo>
                    <a:pt x="3376" y="3207"/>
                    <a:pt x="2267" y="4509"/>
                    <a:pt x="1" y="6052"/>
                  </a:cubicBezTo>
                  <a:lnTo>
                    <a:pt x="1" y="7088"/>
                  </a:lnTo>
                  <a:lnTo>
                    <a:pt x="4919" y="7088"/>
                  </a:lnTo>
                  <a:lnTo>
                    <a:pt x="4919" y="5955"/>
                  </a:lnTo>
                  <a:lnTo>
                    <a:pt x="1881" y="5955"/>
                  </a:lnTo>
                  <a:cubicBezTo>
                    <a:pt x="2363" y="5642"/>
                    <a:pt x="2846" y="5280"/>
                    <a:pt x="3255" y="4894"/>
                  </a:cubicBezTo>
                  <a:cubicBezTo>
                    <a:pt x="3713" y="4485"/>
                    <a:pt x="4075" y="4026"/>
                    <a:pt x="4340" y="3544"/>
                  </a:cubicBezTo>
                  <a:cubicBezTo>
                    <a:pt x="4654" y="3062"/>
                    <a:pt x="4774" y="2556"/>
                    <a:pt x="4774" y="2074"/>
                  </a:cubicBezTo>
                  <a:cubicBezTo>
                    <a:pt x="4774" y="1423"/>
                    <a:pt x="4581" y="941"/>
                    <a:pt x="4196" y="579"/>
                  </a:cubicBezTo>
                  <a:cubicBezTo>
                    <a:pt x="3810" y="217"/>
                    <a:pt x="3255" y="0"/>
                    <a:pt x="253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8" name="Google Shape;2058;p140"/>
          <p:cNvSpPr txBox="1"/>
          <p:nvPr/>
        </p:nvSpPr>
        <p:spPr>
          <a:xfrm>
            <a:off x="1114025" y="1476913"/>
            <a:ext cx="7860000" cy="223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Poppins"/>
                <a:ea typeface="Poppins"/>
                <a:cs typeface="Poppins"/>
                <a:sym typeface="Poppins"/>
              </a:rPr>
              <a:t>Go to</a:t>
            </a:r>
            <a:r>
              <a:rPr lang="en" sz="1800">
                <a:latin typeface="Poppins Medium"/>
                <a:ea typeface="Poppins Medium"/>
                <a:cs typeface="Poppins Medium"/>
                <a:sym typeface="Poppins Medium"/>
              </a:rPr>
              <a:t> </a:t>
            </a:r>
            <a:r>
              <a:rPr lang="en" sz="1800">
                <a:latin typeface="Poppins SemiBold"/>
                <a:ea typeface="Poppins SemiBold"/>
                <a:cs typeface="Poppins SemiBold"/>
                <a:sym typeface="Poppins SemiBold"/>
              </a:rPr>
              <a:t>app.seesaw.me</a:t>
            </a:r>
            <a:r>
              <a:rPr lang="en" sz="1800">
                <a:latin typeface="Poppins Medium"/>
                <a:ea typeface="Poppins Medium"/>
                <a:cs typeface="Poppins Medium"/>
                <a:sym typeface="Poppins Medium"/>
              </a:rPr>
              <a:t> </a:t>
            </a:r>
            <a:r>
              <a:rPr lang="en" sz="1800">
                <a:latin typeface="Poppins"/>
                <a:ea typeface="Poppins"/>
                <a:cs typeface="Poppins"/>
                <a:sym typeface="Poppins"/>
              </a:rPr>
              <a:t>OR install or update the</a:t>
            </a:r>
            <a:r>
              <a:rPr lang="en" sz="1800">
                <a:latin typeface="Poppins Medium"/>
                <a:ea typeface="Poppins Medium"/>
                <a:cs typeface="Poppins Medium"/>
                <a:sym typeface="Poppins Medium"/>
              </a:rPr>
              <a:t> </a:t>
            </a:r>
            <a:r>
              <a:rPr lang="en" sz="1800">
                <a:latin typeface="Poppins SemiBold"/>
                <a:ea typeface="Poppins SemiBold"/>
                <a:cs typeface="Poppins SemiBold"/>
                <a:sym typeface="Poppins SemiBold"/>
              </a:rPr>
              <a:t>Seesaw CLASS app </a:t>
            </a:r>
            <a:endParaRPr sz="1000">
              <a:latin typeface="Poppins SemiBold"/>
              <a:ea typeface="Poppins SemiBold"/>
              <a:cs typeface="Poppins SemiBold"/>
              <a:sym typeface="Poppins SemiBold"/>
            </a:endParaRPr>
          </a:p>
          <a:p>
            <a:pPr marL="0" lvl="0" indent="0" algn="l" rtl="0">
              <a:spcBef>
                <a:spcPts val="0"/>
              </a:spcBef>
              <a:spcAft>
                <a:spcPts val="0"/>
              </a:spcAft>
              <a:buNone/>
            </a:pPr>
            <a:r>
              <a:rPr lang="en" sz="1050" b="1" i="1">
                <a:latin typeface="Poppins"/>
                <a:ea typeface="Poppins"/>
                <a:cs typeface="Poppins"/>
                <a:sym typeface="Poppins"/>
              </a:rPr>
              <a:t> </a:t>
            </a:r>
            <a:r>
              <a:rPr lang="en" sz="1050" b="1" i="1">
                <a:solidFill>
                  <a:schemeClr val="dk1"/>
                </a:solidFill>
                <a:latin typeface="Poppins"/>
                <a:ea typeface="Poppins"/>
                <a:cs typeface="Poppins"/>
                <a:sym typeface="Poppins"/>
              </a:rPr>
              <a:t>*Home Learning Codes only work with an </a:t>
            </a:r>
            <a:r>
              <a:rPr lang="en" sz="1050" b="1" i="1" u="sng">
                <a:solidFill>
                  <a:schemeClr val="dk1"/>
                </a:solidFill>
                <a:latin typeface="Poppins"/>
                <a:ea typeface="Poppins"/>
                <a:cs typeface="Poppins"/>
                <a:sym typeface="Poppins"/>
              </a:rPr>
              <a:t>updated</a:t>
            </a:r>
            <a:r>
              <a:rPr lang="en" sz="1050" b="1" i="1">
                <a:solidFill>
                  <a:schemeClr val="dk1"/>
                </a:solidFill>
                <a:latin typeface="Poppins"/>
                <a:ea typeface="Poppins"/>
                <a:cs typeface="Poppins"/>
                <a:sym typeface="Poppins"/>
              </a:rPr>
              <a:t> version of the Class app. They do not work on the Family app.</a:t>
            </a:r>
            <a:endParaRPr sz="1050" b="1" i="1">
              <a:latin typeface="Poppins"/>
              <a:ea typeface="Poppins"/>
              <a:cs typeface="Poppins"/>
              <a:sym typeface="Poppins"/>
            </a:endParaRPr>
          </a:p>
          <a:p>
            <a:pPr marL="0" lvl="0" indent="0" algn="l" rtl="0">
              <a:spcBef>
                <a:spcPts val="0"/>
              </a:spcBef>
              <a:spcAft>
                <a:spcPts val="0"/>
              </a:spcAft>
              <a:buNone/>
            </a:pPr>
            <a:endParaRPr sz="1800">
              <a:latin typeface="Poppins"/>
              <a:ea typeface="Poppins"/>
              <a:cs typeface="Poppins"/>
              <a:sym typeface="Poppins"/>
            </a:endParaRPr>
          </a:p>
          <a:p>
            <a:pPr marL="0" lvl="0" indent="0" algn="l" rtl="0">
              <a:spcBef>
                <a:spcPts val="0"/>
              </a:spcBef>
              <a:spcAft>
                <a:spcPts val="0"/>
              </a:spcAft>
              <a:buNone/>
            </a:pPr>
            <a:r>
              <a:rPr lang="en" sz="1800">
                <a:latin typeface="Poppins"/>
                <a:ea typeface="Poppins"/>
                <a:cs typeface="Poppins"/>
                <a:sym typeface="Poppins"/>
              </a:rPr>
              <a:t>Choose</a:t>
            </a:r>
            <a:r>
              <a:rPr lang="en" sz="1800">
                <a:latin typeface="Poppins Medium"/>
                <a:ea typeface="Poppins Medium"/>
                <a:cs typeface="Poppins Medium"/>
                <a:sym typeface="Poppins Medium"/>
              </a:rPr>
              <a:t> </a:t>
            </a:r>
            <a:r>
              <a:rPr lang="en" sz="1800">
                <a:latin typeface="Poppins SemiBold"/>
                <a:ea typeface="Poppins SemiBold"/>
                <a:cs typeface="Poppins SemiBold"/>
                <a:sym typeface="Poppins SemiBold"/>
              </a:rPr>
              <a:t>I’m a Student</a:t>
            </a:r>
            <a:endParaRPr sz="1800">
              <a:latin typeface="Poppins SemiBold"/>
              <a:ea typeface="Poppins SemiBold"/>
              <a:cs typeface="Poppins SemiBold"/>
              <a:sym typeface="Poppins SemiBold"/>
            </a:endParaRPr>
          </a:p>
          <a:p>
            <a:pPr marL="0" lvl="0" indent="0" algn="l" rtl="0">
              <a:spcBef>
                <a:spcPts val="0"/>
              </a:spcBef>
              <a:spcAft>
                <a:spcPts val="0"/>
              </a:spcAft>
              <a:buNone/>
            </a:pPr>
            <a:endParaRPr sz="1800">
              <a:latin typeface="Poppins SemiBold"/>
              <a:ea typeface="Poppins SemiBold"/>
              <a:cs typeface="Poppins SemiBold"/>
              <a:sym typeface="Poppins SemiBold"/>
            </a:endParaRPr>
          </a:p>
          <a:p>
            <a:pPr marL="0" lvl="0" indent="0" algn="l" rtl="0">
              <a:lnSpc>
                <a:spcPct val="115000"/>
              </a:lnSpc>
              <a:spcBef>
                <a:spcPts val="0"/>
              </a:spcBef>
              <a:spcAft>
                <a:spcPts val="1600"/>
              </a:spcAft>
              <a:buNone/>
            </a:pPr>
            <a:r>
              <a:rPr lang="en" sz="1800">
                <a:solidFill>
                  <a:schemeClr val="dk1"/>
                </a:solidFill>
                <a:latin typeface="Poppins"/>
                <a:ea typeface="Poppins"/>
                <a:cs typeface="Poppins"/>
                <a:sym typeface="Poppins"/>
              </a:rPr>
              <a:t>Enter their unique home learning text code OR scan their unique home learning QR code</a:t>
            </a:r>
            <a:endParaRPr sz="1800">
              <a:latin typeface="Poppins SemiBold"/>
              <a:ea typeface="Poppins SemiBold"/>
              <a:cs typeface="Poppins SemiBold"/>
              <a:sym typeface="Poppins SemiBold"/>
            </a:endParaRPr>
          </a:p>
        </p:txBody>
      </p:sp>
      <p:grpSp>
        <p:nvGrpSpPr>
          <p:cNvPr id="2059" name="Google Shape;2059;p140"/>
          <p:cNvGrpSpPr/>
          <p:nvPr/>
        </p:nvGrpSpPr>
        <p:grpSpPr>
          <a:xfrm>
            <a:off x="677592" y="2881250"/>
            <a:ext cx="301237" cy="301237"/>
            <a:chOff x="3611400" y="1376625"/>
            <a:chExt cx="396000" cy="396000"/>
          </a:xfrm>
        </p:grpSpPr>
        <p:sp>
          <p:nvSpPr>
            <p:cNvPr id="2060" name="Google Shape;2060;p140"/>
            <p:cNvSpPr/>
            <p:nvPr/>
          </p:nvSpPr>
          <p:spPr>
            <a:xfrm>
              <a:off x="3611400" y="1376625"/>
              <a:ext cx="396000" cy="396000"/>
            </a:xfrm>
            <a:custGeom>
              <a:avLst/>
              <a:gdLst/>
              <a:ahLst/>
              <a:cxnLst/>
              <a:rect l="l" t="t" r="r" b="b"/>
              <a:pathLst>
                <a:path w="15840" h="15840" extrusionOk="0">
                  <a:moveTo>
                    <a:pt x="7932" y="1"/>
                  </a:moveTo>
                  <a:cubicBezTo>
                    <a:pt x="3544" y="1"/>
                    <a:pt x="1" y="3545"/>
                    <a:pt x="1" y="7908"/>
                  </a:cubicBezTo>
                  <a:cubicBezTo>
                    <a:pt x="1" y="12320"/>
                    <a:pt x="3544" y="15840"/>
                    <a:pt x="7932" y="15840"/>
                  </a:cubicBezTo>
                  <a:cubicBezTo>
                    <a:pt x="12295" y="15840"/>
                    <a:pt x="15839" y="12296"/>
                    <a:pt x="15839" y="7908"/>
                  </a:cubicBezTo>
                  <a:cubicBezTo>
                    <a:pt x="15839" y="3545"/>
                    <a:pt x="12295" y="1"/>
                    <a:pt x="7932" y="1"/>
                  </a:cubicBezTo>
                  <a:close/>
                </a:path>
              </a:pathLst>
            </a:custGeom>
            <a:solidFill>
              <a:srgbClr val="59CB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40"/>
            <p:cNvSpPr/>
            <p:nvPr/>
          </p:nvSpPr>
          <p:spPr>
            <a:xfrm>
              <a:off x="3747000" y="1482100"/>
              <a:ext cx="124175" cy="184450"/>
            </a:xfrm>
            <a:custGeom>
              <a:avLst/>
              <a:gdLst/>
              <a:ahLst/>
              <a:cxnLst/>
              <a:rect l="l" t="t" r="r" b="b"/>
              <a:pathLst>
                <a:path w="4967" h="7378" extrusionOk="0">
                  <a:moveTo>
                    <a:pt x="2580" y="1"/>
                  </a:moveTo>
                  <a:cubicBezTo>
                    <a:pt x="1833" y="1"/>
                    <a:pt x="1254" y="169"/>
                    <a:pt x="820" y="579"/>
                  </a:cubicBezTo>
                  <a:cubicBezTo>
                    <a:pt x="386" y="965"/>
                    <a:pt x="145" y="1495"/>
                    <a:pt x="121" y="2219"/>
                  </a:cubicBezTo>
                  <a:lnTo>
                    <a:pt x="1471" y="2219"/>
                  </a:lnTo>
                  <a:cubicBezTo>
                    <a:pt x="1495" y="1905"/>
                    <a:pt x="1592" y="1616"/>
                    <a:pt x="1809" y="1447"/>
                  </a:cubicBezTo>
                  <a:cubicBezTo>
                    <a:pt x="1978" y="1254"/>
                    <a:pt x="2219" y="1182"/>
                    <a:pt x="2532" y="1182"/>
                  </a:cubicBezTo>
                  <a:cubicBezTo>
                    <a:pt x="2797" y="1182"/>
                    <a:pt x="3038" y="1254"/>
                    <a:pt x="3183" y="1423"/>
                  </a:cubicBezTo>
                  <a:cubicBezTo>
                    <a:pt x="3352" y="1568"/>
                    <a:pt x="3424" y="1809"/>
                    <a:pt x="3424" y="2074"/>
                  </a:cubicBezTo>
                  <a:cubicBezTo>
                    <a:pt x="3424" y="2749"/>
                    <a:pt x="2990" y="3038"/>
                    <a:pt x="2050" y="3038"/>
                  </a:cubicBezTo>
                  <a:lnTo>
                    <a:pt x="1737" y="3038"/>
                  </a:lnTo>
                  <a:lnTo>
                    <a:pt x="1737" y="4196"/>
                  </a:lnTo>
                  <a:lnTo>
                    <a:pt x="2050" y="4196"/>
                  </a:lnTo>
                  <a:cubicBezTo>
                    <a:pt x="2556" y="4196"/>
                    <a:pt x="2918" y="4268"/>
                    <a:pt x="3183" y="4461"/>
                  </a:cubicBezTo>
                  <a:cubicBezTo>
                    <a:pt x="3472" y="4629"/>
                    <a:pt x="3569" y="4871"/>
                    <a:pt x="3569" y="5232"/>
                  </a:cubicBezTo>
                  <a:cubicBezTo>
                    <a:pt x="3569" y="5522"/>
                    <a:pt x="3496" y="5763"/>
                    <a:pt x="3304" y="5931"/>
                  </a:cubicBezTo>
                  <a:cubicBezTo>
                    <a:pt x="3135" y="6124"/>
                    <a:pt x="2894" y="6197"/>
                    <a:pt x="2556" y="6197"/>
                  </a:cubicBezTo>
                  <a:cubicBezTo>
                    <a:pt x="2195" y="6197"/>
                    <a:pt x="1881" y="6124"/>
                    <a:pt x="1712" y="5907"/>
                  </a:cubicBezTo>
                  <a:cubicBezTo>
                    <a:pt x="1495" y="5690"/>
                    <a:pt x="1375" y="5425"/>
                    <a:pt x="1351" y="5063"/>
                  </a:cubicBezTo>
                  <a:lnTo>
                    <a:pt x="1" y="5063"/>
                  </a:lnTo>
                  <a:cubicBezTo>
                    <a:pt x="49" y="5835"/>
                    <a:pt x="290" y="6414"/>
                    <a:pt x="772" y="6799"/>
                  </a:cubicBezTo>
                  <a:cubicBezTo>
                    <a:pt x="1230" y="7209"/>
                    <a:pt x="1857" y="7378"/>
                    <a:pt x="2653" y="7378"/>
                  </a:cubicBezTo>
                  <a:cubicBezTo>
                    <a:pt x="3376" y="7378"/>
                    <a:pt x="3954" y="7209"/>
                    <a:pt x="4364" y="6799"/>
                  </a:cubicBezTo>
                  <a:cubicBezTo>
                    <a:pt x="4750" y="6438"/>
                    <a:pt x="4967" y="5931"/>
                    <a:pt x="4967" y="5353"/>
                  </a:cubicBezTo>
                  <a:cubicBezTo>
                    <a:pt x="4967" y="4509"/>
                    <a:pt x="4485" y="3906"/>
                    <a:pt x="3496" y="3641"/>
                  </a:cubicBezTo>
                  <a:lnTo>
                    <a:pt x="3496" y="3593"/>
                  </a:lnTo>
                  <a:cubicBezTo>
                    <a:pt x="3882" y="3521"/>
                    <a:pt x="4220" y="3352"/>
                    <a:pt x="4461" y="3038"/>
                  </a:cubicBezTo>
                  <a:cubicBezTo>
                    <a:pt x="4702" y="2749"/>
                    <a:pt x="4822" y="2387"/>
                    <a:pt x="4822" y="1929"/>
                  </a:cubicBezTo>
                  <a:cubicBezTo>
                    <a:pt x="4822" y="1568"/>
                    <a:pt x="4726" y="1230"/>
                    <a:pt x="4557" y="965"/>
                  </a:cubicBezTo>
                  <a:cubicBezTo>
                    <a:pt x="4364" y="652"/>
                    <a:pt x="4123" y="459"/>
                    <a:pt x="3762" y="266"/>
                  </a:cubicBezTo>
                  <a:cubicBezTo>
                    <a:pt x="3472" y="97"/>
                    <a:pt x="3062" y="1"/>
                    <a:pt x="2580"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2" name="Google Shape;2062;p140"/>
          <p:cNvSpPr txBox="1"/>
          <p:nvPr/>
        </p:nvSpPr>
        <p:spPr>
          <a:xfrm>
            <a:off x="9923700" y="201750"/>
            <a:ext cx="3441600" cy="9705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000"/>
              </a:spcBef>
              <a:spcAft>
                <a:spcPts val="0"/>
              </a:spcAft>
              <a:buClr>
                <a:schemeClr val="dk1"/>
              </a:buClr>
              <a:buSzPts val="1100"/>
              <a:buChar char="●"/>
            </a:pPr>
            <a:r>
              <a:rPr lang="en" sz="1100" u="sng">
                <a:solidFill>
                  <a:srgbClr val="1155CC"/>
                </a:solidFill>
                <a:hlinkClick r:id="rId3"/>
              </a:rPr>
              <a:t>one-pager in English</a:t>
            </a:r>
            <a:r>
              <a:rPr lang="en" sz="1100">
                <a:solidFill>
                  <a:schemeClr val="dk1"/>
                </a:solidFill>
              </a:rPr>
              <a:t>, and </a:t>
            </a:r>
            <a:r>
              <a:rPr lang="en" sz="1100" u="sng">
                <a:solidFill>
                  <a:srgbClr val="1155CC"/>
                </a:solidFill>
                <a:hlinkClick r:id="rId4"/>
              </a:rPr>
              <a:t>one-pager in Spanish</a:t>
            </a:r>
            <a:endParaRPr sz="1100">
              <a:solidFill>
                <a:schemeClr val="dk1"/>
              </a:solidFill>
            </a:endParaRPr>
          </a:p>
          <a:p>
            <a:pPr marL="0" lvl="0" indent="0" algn="l" rtl="0">
              <a:spcBef>
                <a:spcPts val="0"/>
              </a:spcBef>
              <a:spcAft>
                <a:spcPts val="0"/>
              </a:spcAft>
              <a:buNone/>
            </a:pPr>
            <a:endParaRPr/>
          </a:p>
        </p:txBody>
      </p:sp>
      <p:sp>
        <p:nvSpPr>
          <p:cNvPr id="2063" name="Google Shape;2063;p140"/>
          <p:cNvSpPr txBox="1"/>
          <p:nvPr/>
        </p:nvSpPr>
        <p:spPr>
          <a:xfrm>
            <a:off x="607100" y="3740075"/>
            <a:ext cx="7446600" cy="507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a:latin typeface="Poppins"/>
                <a:ea typeface="Poppins"/>
                <a:cs typeface="Poppins"/>
                <a:sym typeface="Poppins"/>
              </a:rPr>
              <a:t>Here’s a one-pager that shows students how to do it: </a:t>
            </a:r>
            <a:r>
              <a:rPr lang="en" sz="1600" u="sng">
                <a:solidFill>
                  <a:schemeClr val="hlink"/>
                </a:solidFill>
                <a:latin typeface="Poppins"/>
                <a:ea typeface="Poppins"/>
                <a:cs typeface="Poppins"/>
                <a:sym typeface="Poppins"/>
                <a:hlinkClick r:id="rId3"/>
              </a:rPr>
              <a:t>English</a:t>
            </a:r>
            <a:r>
              <a:rPr lang="en" sz="1600">
                <a:latin typeface="Poppins"/>
                <a:ea typeface="Poppins"/>
                <a:cs typeface="Poppins"/>
                <a:sym typeface="Poppins"/>
              </a:rPr>
              <a:t> | </a:t>
            </a:r>
            <a:r>
              <a:rPr lang="en" sz="1600" u="sng">
                <a:solidFill>
                  <a:schemeClr val="hlink"/>
                </a:solidFill>
                <a:latin typeface="Poppins"/>
                <a:ea typeface="Poppins"/>
                <a:cs typeface="Poppins"/>
                <a:sym typeface="Poppins"/>
                <a:hlinkClick r:id="rId4"/>
              </a:rPr>
              <a:t>Spanish</a:t>
            </a:r>
            <a:r>
              <a:rPr lang="en" sz="1600">
                <a:latin typeface="Poppins"/>
                <a:ea typeface="Poppins"/>
                <a:cs typeface="Poppins"/>
                <a:sym typeface="Poppins"/>
              </a:rPr>
              <a:t> </a:t>
            </a:r>
            <a:endParaRPr sz="1600" b="1">
              <a:solidFill>
                <a:srgbClr val="59CCE5"/>
              </a:solidFill>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2068" name="Google Shape;2068;p141"/>
          <p:cNvSpPr txBox="1">
            <a:spLocks noGrp="1"/>
          </p:cNvSpPr>
          <p:nvPr>
            <p:ph type="body" idx="1"/>
          </p:nvPr>
        </p:nvSpPr>
        <p:spPr>
          <a:xfrm>
            <a:off x="480788" y="983913"/>
            <a:ext cx="7406700" cy="615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500">
                <a:solidFill>
                  <a:schemeClr val="dk1"/>
                </a:solidFill>
                <a:latin typeface="Poppins Medium"/>
                <a:ea typeface="Poppins Medium"/>
                <a:cs typeface="Poppins Medium"/>
                <a:sym typeface="Poppins Medium"/>
              </a:rPr>
              <a:t>Encourage families to...</a:t>
            </a:r>
            <a:endParaRPr sz="2500">
              <a:solidFill>
                <a:srgbClr val="000000"/>
              </a:solidFill>
              <a:latin typeface="Poppins Medium"/>
              <a:ea typeface="Poppins Medium"/>
              <a:cs typeface="Poppins Medium"/>
              <a:sym typeface="Poppins Medium"/>
            </a:endParaRPr>
          </a:p>
        </p:txBody>
      </p:sp>
      <p:sp>
        <p:nvSpPr>
          <p:cNvPr id="2069" name="Google Shape;2069;p141"/>
          <p:cNvSpPr txBox="1"/>
          <p:nvPr/>
        </p:nvSpPr>
        <p:spPr>
          <a:xfrm>
            <a:off x="480788" y="258513"/>
            <a:ext cx="8174100" cy="7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chemeClr val="dk1"/>
                </a:solidFill>
                <a:latin typeface="Poppins"/>
                <a:ea typeface="Poppins"/>
                <a:cs typeface="Poppins"/>
                <a:sym typeface="Poppins"/>
              </a:rPr>
              <a:t>Families Play an Important Role</a:t>
            </a:r>
            <a:endParaRPr sz="3000">
              <a:latin typeface="Poppins SemiBold"/>
              <a:ea typeface="Poppins SemiBold"/>
              <a:cs typeface="Poppins SemiBold"/>
              <a:sym typeface="Poppins SemiBold"/>
            </a:endParaRPr>
          </a:p>
        </p:txBody>
      </p:sp>
      <p:sp>
        <p:nvSpPr>
          <p:cNvPr id="2070" name="Google Shape;2070;p141"/>
          <p:cNvSpPr txBox="1"/>
          <p:nvPr/>
        </p:nvSpPr>
        <p:spPr>
          <a:xfrm>
            <a:off x="1331750" y="1722480"/>
            <a:ext cx="6452400" cy="2476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chemeClr val="dk1"/>
                </a:solidFill>
                <a:highlight>
                  <a:schemeClr val="lt1"/>
                </a:highlight>
                <a:latin typeface="Poppins"/>
                <a:ea typeface="Poppins"/>
                <a:cs typeface="Poppins"/>
                <a:sym typeface="Poppins"/>
              </a:rPr>
              <a:t>Create a home learning routine and distraction-free space.</a:t>
            </a:r>
            <a:endParaRPr sz="1600">
              <a:solidFill>
                <a:schemeClr val="dk1"/>
              </a:solidFill>
              <a:highlight>
                <a:schemeClr val="lt1"/>
              </a:highlight>
              <a:latin typeface="Poppins"/>
              <a:ea typeface="Poppins"/>
              <a:cs typeface="Poppins"/>
              <a:sym typeface="Poppins"/>
            </a:endParaRPr>
          </a:p>
          <a:p>
            <a:pPr marL="0" lvl="0" indent="0" algn="l" rtl="0">
              <a:lnSpc>
                <a:spcPct val="115000"/>
              </a:lnSpc>
              <a:spcBef>
                <a:spcPts val="1600"/>
              </a:spcBef>
              <a:spcAft>
                <a:spcPts val="0"/>
              </a:spcAft>
              <a:buNone/>
            </a:pPr>
            <a:r>
              <a:rPr lang="en" sz="1600">
                <a:solidFill>
                  <a:schemeClr val="dk1"/>
                </a:solidFill>
                <a:highlight>
                  <a:schemeClr val="lt1"/>
                </a:highlight>
                <a:latin typeface="Poppins"/>
                <a:ea typeface="Poppins"/>
                <a:cs typeface="Poppins"/>
                <a:sym typeface="Poppins"/>
              </a:rPr>
              <a:t>Support learning at home by collaborating with (vs. instructing) students to complete assignments</a:t>
            </a:r>
            <a:endParaRPr sz="1600">
              <a:solidFill>
                <a:schemeClr val="dk1"/>
              </a:solidFill>
              <a:highlight>
                <a:schemeClr val="lt1"/>
              </a:highlight>
              <a:latin typeface="Poppins"/>
              <a:ea typeface="Poppins"/>
              <a:cs typeface="Poppins"/>
              <a:sym typeface="Poppins"/>
            </a:endParaRPr>
          </a:p>
          <a:p>
            <a:pPr marL="0" lvl="0" indent="0" algn="l" rtl="0">
              <a:lnSpc>
                <a:spcPct val="115000"/>
              </a:lnSpc>
              <a:spcBef>
                <a:spcPts val="1600"/>
              </a:spcBef>
              <a:spcAft>
                <a:spcPts val="0"/>
              </a:spcAft>
              <a:buNone/>
            </a:pPr>
            <a:r>
              <a:rPr lang="en" sz="1600">
                <a:solidFill>
                  <a:schemeClr val="dk1"/>
                </a:solidFill>
                <a:highlight>
                  <a:schemeClr val="lt1"/>
                </a:highlight>
                <a:latin typeface="Poppins"/>
                <a:ea typeface="Poppins"/>
                <a:cs typeface="Poppins"/>
                <a:sym typeface="Poppins"/>
              </a:rPr>
              <a:t>Provide positive, encouraging feedback that reinforces a growth mindset</a:t>
            </a:r>
            <a:endParaRPr sz="1600">
              <a:solidFill>
                <a:schemeClr val="dk1"/>
              </a:solidFill>
              <a:highlight>
                <a:schemeClr val="lt1"/>
              </a:highlight>
              <a:latin typeface="Poppins"/>
              <a:ea typeface="Poppins"/>
              <a:cs typeface="Poppins"/>
              <a:sym typeface="Poppins"/>
            </a:endParaRPr>
          </a:p>
          <a:p>
            <a:pPr marL="0" lvl="0" indent="0" algn="l" rtl="0">
              <a:lnSpc>
                <a:spcPct val="115000"/>
              </a:lnSpc>
              <a:spcBef>
                <a:spcPts val="1600"/>
              </a:spcBef>
              <a:spcAft>
                <a:spcPts val="0"/>
              </a:spcAft>
              <a:buNone/>
            </a:pPr>
            <a:r>
              <a:rPr lang="en" sz="1600">
                <a:solidFill>
                  <a:schemeClr val="dk1"/>
                </a:solidFill>
                <a:highlight>
                  <a:schemeClr val="lt1"/>
                </a:highlight>
                <a:latin typeface="Poppins"/>
                <a:ea typeface="Poppins"/>
                <a:cs typeface="Poppins"/>
                <a:sym typeface="Poppins"/>
              </a:rPr>
              <a:t>Feel ok about not having all of the answers </a:t>
            </a:r>
            <a:endParaRPr sz="1600">
              <a:solidFill>
                <a:schemeClr val="dk1"/>
              </a:solidFill>
            </a:endParaRPr>
          </a:p>
          <a:p>
            <a:pPr marL="0" lvl="0" indent="0" algn="l" rtl="0">
              <a:lnSpc>
                <a:spcPct val="115000"/>
              </a:lnSpc>
              <a:spcBef>
                <a:spcPts val="1600"/>
              </a:spcBef>
              <a:spcAft>
                <a:spcPts val="0"/>
              </a:spcAft>
              <a:buNone/>
            </a:pPr>
            <a:endParaRPr sz="1600">
              <a:solidFill>
                <a:schemeClr val="dk1"/>
              </a:solidFill>
              <a:highlight>
                <a:schemeClr val="lt1"/>
              </a:highlight>
              <a:latin typeface="Poppins"/>
              <a:ea typeface="Poppins"/>
              <a:cs typeface="Poppins"/>
              <a:sym typeface="Poppins"/>
            </a:endParaRPr>
          </a:p>
          <a:p>
            <a:pPr marL="0" lvl="0" indent="0" algn="l" rtl="0">
              <a:lnSpc>
                <a:spcPct val="115000"/>
              </a:lnSpc>
              <a:spcBef>
                <a:spcPts val="1600"/>
              </a:spcBef>
              <a:spcAft>
                <a:spcPts val="1600"/>
              </a:spcAft>
              <a:buNone/>
            </a:pPr>
            <a:endParaRPr sz="1600">
              <a:solidFill>
                <a:schemeClr val="dk1"/>
              </a:solidFill>
              <a:highlight>
                <a:schemeClr val="lt1"/>
              </a:highlight>
              <a:latin typeface="Poppins"/>
              <a:ea typeface="Poppins"/>
              <a:cs typeface="Poppins"/>
              <a:sym typeface="Poppins"/>
            </a:endParaRPr>
          </a:p>
        </p:txBody>
      </p:sp>
      <p:grpSp>
        <p:nvGrpSpPr>
          <p:cNvPr id="2071" name="Google Shape;2071;p141"/>
          <p:cNvGrpSpPr/>
          <p:nvPr/>
        </p:nvGrpSpPr>
        <p:grpSpPr>
          <a:xfrm>
            <a:off x="920205" y="1766202"/>
            <a:ext cx="314464" cy="313987"/>
            <a:chOff x="4563900" y="464100"/>
            <a:chExt cx="396000" cy="395400"/>
          </a:xfrm>
        </p:grpSpPr>
        <p:sp>
          <p:nvSpPr>
            <p:cNvPr id="2072" name="Google Shape;2072;p141"/>
            <p:cNvSpPr/>
            <p:nvPr/>
          </p:nvSpPr>
          <p:spPr>
            <a:xfrm>
              <a:off x="4563900" y="464100"/>
              <a:ext cx="396000" cy="395400"/>
            </a:xfrm>
            <a:custGeom>
              <a:avLst/>
              <a:gdLst/>
              <a:ahLst/>
              <a:cxnLst/>
              <a:rect l="l" t="t" r="r" b="b"/>
              <a:pathLst>
                <a:path w="15840" h="15816" extrusionOk="0">
                  <a:moveTo>
                    <a:pt x="7932" y="1"/>
                  </a:moveTo>
                  <a:cubicBezTo>
                    <a:pt x="3544" y="1"/>
                    <a:pt x="1" y="3521"/>
                    <a:pt x="1" y="7884"/>
                  </a:cubicBezTo>
                  <a:cubicBezTo>
                    <a:pt x="1" y="12272"/>
                    <a:pt x="3544" y="15816"/>
                    <a:pt x="7932" y="15816"/>
                  </a:cubicBezTo>
                  <a:cubicBezTo>
                    <a:pt x="12295" y="15816"/>
                    <a:pt x="15839" y="12272"/>
                    <a:pt x="15839" y="7884"/>
                  </a:cubicBezTo>
                  <a:cubicBezTo>
                    <a:pt x="15839" y="3521"/>
                    <a:pt x="12295" y="1"/>
                    <a:pt x="7932" y="1"/>
                  </a:cubicBezTo>
                  <a:close/>
                </a:path>
              </a:pathLst>
            </a:custGeom>
            <a:solidFill>
              <a:srgbClr val="FFA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41"/>
            <p:cNvSpPr/>
            <p:nvPr/>
          </p:nvSpPr>
          <p:spPr>
            <a:xfrm>
              <a:off x="4723625" y="576825"/>
              <a:ext cx="62700" cy="174800"/>
            </a:xfrm>
            <a:custGeom>
              <a:avLst/>
              <a:gdLst/>
              <a:ahLst/>
              <a:cxnLst/>
              <a:rect l="l" t="t" r="r" b="b"/>
              <a:pathLst>
                <a:path w="2508" h="6992" extrusionOk="0">
                  <a:moveTo>
                    <a:pt x="0" y="0"/>
                  </a:moveTo>
                  <a:lnTo>
                    <a:pt x="0" y="1326"/>
                  </a:lnTo>
                  <a:lnTo>
                    <a:pt x="1061" y="1326"/>
                  </a:lnTo>
                  <a:lnTo>
                    <a:pt x="1061" y="6992"/>
                  </a:lnTo>
                  <a:lnTo>
                    <a:pt x="2507" y="6992"/>
                  </a:lnTo>
                  <a:lnTo>
                    <a:pt x="2507"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4" name="Google Shape;2074;p141"/>
          <p:cNvGrpSpPr/>
          <p:nvPr/>
        </p:nvGrpSpPr>
        <p:grpSpPr>
          <a:xfrm>
            <a:off x="929053" y="2307984"/>
            <a:ext cx="296762" cy="297231"/>
            <a:chOff x="3611400" y="859500"/>
            <a:chExt cx="396000" cy="396625"/>
          </a:xfrm>
        </p:grpSpPr>
        <p:sp>
          <p:nvSpPr>
            <p:cNvPr id="2075" name="Google Shape;2075;p141"/>
            <p:cNvSpPr/>
            <p:nvPr/>
          </p:nvSpPr>
          <p:spPr>
            <a:xfrm>
              <a:off x="3611400" y="859500"/>
              <a:ext cx="396000" cy="396625"/>
            </a:xfrm>
            <a:custGeom>
              <a:avLst/>
              <a:gdLst/>
              <a:ahLst/>
              <a:cxnLst/>
              <a:rect l="l" t="t" r="r" b="b"/>
              <a:pathLst>
                <a:path w="15840" h="15865" extrusionOk="0">
                  <a:moveTo>
                    <a:pt x="7932" y="1"/>
                  </a:moveTo>
                  <a:cubicBezTo>
                    <a:pt x="3544" y="1"/>
                    <a:pt x="1" y="3569"/>
                    <a:pt x="1" y="7932"/>
                  </a:cubicBezTo>
                  <a:cubicBezTo>
                    <a:pt x="1" y="12296"/>
                    <a:pt x="3544" y="15864"/>
                    <a:pt x="7932" y="15864"/>
                  </a:cubicBezTo>
                  <a:cubicBezTo>
                    <a:pt x="12295" y="15864"/>
                    <a:pt x="15839" y="12296"/>
                    <a:pt x="15839" y="7932"/>
                  </a:cubicBezTo>
                  <a:cubicBezTo>
                    <a:pt x="15839" y="3569"/>
                    <a:pt x="12295" y="1"/>
                    <a:pt x="7932" y="1"/>
                  </a:cubicBezTo>
                  <a:close/>
                </a:path>
              </a:pathLst>
            </a:custGeom>
            <a:solidFill>
              <a:srgbClr val="FFA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41"/>
            <p:cNvSpPr/>
            <p:nvPr/>
          </p:nvSpPr>
          <p:spPr>
            <a:xfrm>
              <a:off x="3747600" y="968600"/>
              <a:ext cx="122975" cy="177225"/>
            </a:xfrm>
            <a:custGeom>
              <a:avLst/>
              <a:gdLst/>
              <a:ahLst/>
              <a:cxnLst/>
              <a:rect l="l" t="t" r="r" b="b"/>
              <a:pathLst>
                <a:path w="4919" h="7089" extrusionOk="0">
                  <a:moveTo>
                    <a:pt x="2532" y="0"/>
                  </a:moveTo>
                  <a:cubicBezTo>
                    <a:pt x="1833" y="0"/>
                    <a:pt x="1230" y="217"/>
                    <a:pt x="796" y="651"/>
                  </a:cubicBezTo>
                  <a:cubicBezTo>
                    <a:pt x="338" y="1061"/>
                    <a:pt x="73" y="1688"/>
                    <a:pt x="25" y="2508"/>
                  </a:cubicBezTo>
                  <a:lnTo>
                    <a:pt x="1399" y="2508"/>
                  </a:lnTo>
                  <a:cubicBezTo>
                    <a:pt x="1423" y="1616"/>
                    <a:pt x="1785" y="1182"/>
                    <a:pt x="2436" y="1182"/>
                  </a:cubicBezTo>
                  <a:cubicBezTo>
                    <a:pt x="2773" y="1182"/>
                    <a:pt x="2990" y="1278"/>
                    <a:pt x="3135" y="1447"/>
                  </a:cubicBezTo>
                  <a:cubicBezTo>
                    <a:pt x="3280" y="1640"/>
                    <a:pt x="3352" y="1881"/>
                    <a:pt x="3352" y="2170"/>
                  </a:cubicBezTo>
                  <a:cubicBezTo>
                    <a:pt x="3376" y="3207"/>
                    <a:pt x="2267" y="4509"/>
                    <a:pt x="1" y="6052"/>
                  </a:cubicBezTo>
                  <a:lnTo>
                    <a:pt x="1" y="7088"/>
                  </a:lnTo>
                  <a:lnTo>
                    <a:pt x="4919" y="7088"/>
                  </a:lnTo>
                  <a:lnTo>
                    <a:pt x="4919" y="5955"/>
                  </a:lnTo>
                  <a:lnTo>
                    <a:pt x="1881" y="5955"/>
                  </a:lnTo>
                  <a:cubicBezTo>
                    <a:pt x="2363" y="5642"/>
                    <a:pt x="2846" y="5280"/>
                    <a:pt x="3255" y="4894"/>
                  </a:cubicBezTo>
                  <a:cubicBezTo>
                    <a:pt x="3713" y="4485"/>
                    <a:pt x="4075" y="4026"/>
                    <a:pt x="4340" y="3544"/>
                  </a:cubicBezTo>
                  <a:cubicBezTo>
                    <a:pt x="4654" y="3062"/>
                    <a:pt x="4774" y="2556"/>
                    <a:pt x="4774" y="2074"/>
                  </a:cubicBezTo>
                  <a:cubicBezTo>
                    <a:pt x="4774" y="1423"/>
                    <a:pt x="4581" y="941"/>
                    <a:pt x="4196" y="579"/>
                  </a:cubicBezTo>
                  <a:cubicBezTo>
                    <a:pt x="3810" y="217"/>
                    <a:pt x="3255" y="0"/>
                    <a:pt x="253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7" name="Google Shape;2077;p141"/>
          <p:cNvGrpSpPr/>
          <p:nvPr/>
        </p:nvGrpSpPr>
        <p:grpSpPr>
          <a:xfrm>
            <a:off x="929057" y="3054342"/>
            <a:ext cx="296762" cy="296762"/>
            <a:chOff x="3611400" y="1376625"/>
            <a:chExt cx="396000" cy="396000"/>
          </a:xfrm>
        </p:grpSpPr>
        <p:sp>
          <p:nvSpPr>
            <p:cNvPr id="2078" name="Google Shape;2078;p141"/>
            <p:cNvSpPr/>
            <p:nvPr/>
          </p:nvSpPr>
          <p:spPr>
            <a:xfrm>
              <a:off x="3611400" y="1376625"/>
              <a:ext cx="396000" cy="396000"/>
            </a:xfrm>
            <a:custGeom>
              <a:avLst/>
              <a:gdLst/>
              <a:ahLst/>
              <a:cxnLst/>
              <a:rect l="l" t="t" r="r" b="b"/>
              <a:pathLst>
                <a:path w="15840" h="15840" extrusionOk="0">
                  <a:moveTo>
                    <a:pt x="7932" y="1"/>
                  </a:moveTo>
                  <a:cubicBezTo>
                    <a:pt x="3544" y="1"/>
                    <a:pt x="1" y="3545"/>
                    <a:pt x="1" y="7908"/>
                  </a:cubicBezTo>
                  <a:cubicBezTo>
                    <a:pt x="1" y="12320"/>
                    <a:pt x="3544" y="15840"/>
                    <a:pt x="7932" y="15840"/>
                  </a:cubicBezTo>
                  <a:cubicBezTo>
                    <a:pt x="12295" y="15840"/>
                    <a:pt x="15839" y="12296"/>
                    <a:pt x="15839" y="7908"/>
                  </a:cubicBezTo>
                  <a:cubicBezTo>
                    <a:pt x="15839" y="3545"/>
                    <a:pt x="12295" y="1"/>
                    <a:pt x="7932" y="1"/>
                  </a:cubicBezTo>
                  <a:close/>
                </a:path>
              </a:pathLst>
            </a:custGeom>
            <a:solidFill>
              <a:srgbClr val="FFA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41"/>
            <p:cNvSpPr/>
            <p:nvPr/>
          </p:nvSpPr>
          <p:spPr>
            <a:xfrm>
              <a:off x="3747000" y="1482100"/>
              <a:ext cx="124175" cy="184450"/>
            </a:xfrm>
            <a:custGeom>
              <a:avLst/>
              <a:gdLst/>
              <a:ahLst/>
              <a:cxnLst/>
              <a:rect l="l" t="t" r="r" b="b"/>
              <a:pathLst>
                <a:path w="4967" h="7378" extrusionOk="0">
                  <a:moveTo>
                    <a:pt x="2580" y="1"/>
                  </a:moveTo>
                  <a:cubicBezTo>
                    <a:pt x="1833" y="1"/>
                    <a:pt x="1254" y="169"/>
                    <a:pt x="820" y="579"/>
                  </a:cubicBezTo>
                  <a:cubicBezTo>
                    <a:pt x="386" y="965"/>
                    <a:pt x="145" y="1495"/>
                    <a:pt x="121" y="2219"/>
                  </a:cubicBezTo>
                  <a:lnTo>
                    <a:pt x="1471" y="2219"/>
                  </a:lnTo>
                  <a:cubicBezTo>
                    <a:pt x="1495" y="1905"/>
                    <a:pt x="1592" y="1616"/>
                    <a:pt x="1809" y="1447"/>
                  </a:cubicBezTo>
                  <a:cubicBezTo>
                    <a:pt x="1978" y="1254"/>
                    <a:pt x="2219" y="1182"/>
                    <a:pt x="2532" y="1182"/>
                  </a:cubicBezTo>
                  <a:cubicBezTo>
                    <a:pt x="2797" y="1182"/>
                    <a:pt x="3038" y="1254"/>
                    <a:pt x="3183" y="1423"/>
                  </a:cubicBezTo>
                  <a:cubicBezTo>
                    <a:pt x="3352" y="1568"/>
                    <a:pt x="3424" y="1809"/>
                    <a:pt x="3424" y="2074"/>
                  </a:cubicBezTo>
                  <a:cubicBezTo>
                    <a:pt x="3424" y="2749"/>
                    <a:pt x="2990" y="3038"/>
                    <a:pt x="2050" y="3038"/>
                  </a:cubicBezTo>
                  <a:lnTo>
                    <a:pt x="1737" y="3038"/>
                  </a:lnTo>
                  <a:lnTo>
                    <a:pt x="1737" y="4196"/>
                  </a:lnTo>
                  <a:lnTo>
                    <a:pt x="2050" y="4196"/>
                  </a:lnTo>
                  <a:cubicBezTo>
                    <a:pt x="2556" y="4196"/>
                    <a:pt x="2918" y="4268"/>
                    <a:pt x="3183" y="4461"/>
                  </a:cubicBezTo>
                  <a:cubicBezTo>
                    <a:pt x="3472" y="4629"/>
                    <a:pt x="3569" y="4871"/>
                    <a:pt x="3569" y="5232"/>
                  </a:cubicBezTo>
                  <a:cubicBezTo>
                    <a:pt x="3569" y="5522"/>
                    <a:pt x="3496" y="5763"/>
                    <a:pt x="3304" y="5931"/>
                  </a:cubicBezTo>
                  <a:cubicBezTo>
                    <a:pt x="3135" y="6124"/>
                    <a:pt x="2894" y="6197"/>
                    <a:pt x="2556" y="6197"/>
                  </a:cubicBezTo>
                  <a:cubicBezTo>
                    <a:pt x="2195" y="6197"/>
                    <a:pt x="1881" y="6124"/>
                    <a:pt x="1712" y="5907"/>
                  </a:cubicBezTo>
                  <a:cubicBezTo>
                    <a:pt x="1495" y="5690"/>
                    <a:pt x="1375" y="5425"/>
                    <a:pt x="1351" y="5063"/>
                  </a:cubicBezTo>
                  <a:lnTo>
                    <a:pt x="1" y="5063"/>
                  </a:lnTo>
                  <a:cubicBezTo>
                    <a:pt x="49" y="5835"/>
                    <a:pt x="290" y="6414"/>
                    <a:pt x="772" y="6799"/>
                  </a:cubicBezTo>
                  <a:cubicBezTo>
                    <a:pt x="1230" y="7209"/>
                    <a:pt x="1857" y="7378"/>
                    <a:pt x="2653" y="7378"/>
                  </a:cubicBezTo>
                  <a:cubicBezTo>
                    <a:pt x="3376" y="7378"/>
                    <a:pt x="3954" y="7209"/>
                    <a:pt x="4364" y="6799"/>
                  </a:cubicBezTo>
                  <a:cubicBezTo>
                    <a:pt x="4750" y="6438"/>
                    <a:pt x="4967" y="5931"/>
                    <a:pt x="4967" y="5353"/>
                  </a:cubicBezTo>
                  <a:cubicBezTo>
                    <a:pt x="4967" y="4509"/>
                    <a:pt x="4485" y="3906"/>
                    <a:pt x="3496" y="3641"/>
                  </a:cubicBezTo>
                  <a:lnTo>
                    <a:pt x="3496" y="3593"/>
                  </a:lnTo>
                  <a:cubicBezTo>
                    <a:pt x="3882" y="3521"/>
                    <a:pt x="4220" y="3352"/>
                    <a:pt x="4461" y="3038"/>
                  </a:cubicBezTo>
                  <a:cubicBezTo>
                    <a:pt x="4702" y="2749"/>
                    <a:pt x="4822" y="2387"/>
                    <a:pt x="4822" y="1929"/>
                  </a:cubicBezTo>
                  <a:cubicBezTo>
                    <a:pt x="4822" y="1568"/>
                    <a:pt x="4726" y="1230"/>
                    <a:pt x="4557" y="965"/>
                  </a:cubicBezTo>
                  <a:cubicBezTo>
                    <a:pt x="4364" y="652"/>
                    <a:pt x="4123" y="459"/>
                    <a:pt x="3762" y="266"/>
                  </a:cubicBezTo>
                  <a:cubicBezTo>
                    <a:pt x="3472" y="97"/>
                    <a:pt x="3062" y="1"/>
                    <a:pt x="2580"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0" name="Google Shape;2080;p141"/>
          <p:cNvSpPr txBox="1"/>
          <p:nvPr/>
        </p:nvSpPr>
        <p:spPr>
          <a:xfrm>
            <a:off x="864799" y="4325300"/>
            <a:ext cx="7282800" cy="507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600">
                <a:latin typeface="Poppins"/>
                <a:ea typeface="Poppins"/>
                <a:cs typeface="Poppins"/>
                <a:sym typeface="Poppins"/>
              </a:rPr>
              <a:t>Here are </a:t>
            </a:r>
            <a:r>
              <a:rPr lang="en" sz="1600" b="1">
                <a:latin typeface="Poppins"/>
                <a:ea typeface="Poppins"/>
                <a:cs typeface="Poppins"/>
                <a:sym typeface="Poppins"/>
              </a:rPr>
              <a:t>home learning ideas</a:t>
            </a:r>
            <a:r>
              <a:rPr lang="en" sz="1600">
                <a:latin typeface="Poppins"/>
                <a:ea typeface="Poppins"/>
                <a:cs typeface="Poppins"/>
                <a:sym typeface="Poppins"/>
              </a:rPr>
              <a:t> to share with families: </a:t>
            </a:r>
            <a:r>
              <a:rPr lang="en" sz="1600" u="sng">
                <a:solidFill>
                  <a:schemeClr val="hlink"/>
                </a:solidFill>
                <a:latin typeface="Poppins"/>
                <a:ea typeface="Poppins"/>
                <a:cs typeface="Poppins"/>
                <a:sym typeface="Poppins"/>
                <a:hlinkClick r:id="rId3"/>
              </a:rPr>
              <a:t>English</a:t>
            </a:r>
            <a:r>
              <a:rPr lang="en" sz="1600">
                <a:latin typeface="Poppins"/>
                <a:ea typeface="Poppins"/>
                <a:cs typeface="Poppins"/>
                <a:sym typeface="Poppins"/>
              </a:rPr>
              <a:t> | </a:t>
            </a:r>
            <a:r>
              <a:rPr lang="en" sz="1600" u="sng">
                <a:solidFill>
                  <a:schemeClr val="hlink"/>
                </a:solidFill>
                <a:latin typeface="Poppins"/>
                <a:ea typeface="Poppins"/>
                <a:cs typeface="Poppins"/>
                <a:sym typeface="Poppins"/>
                <a:hlinkClick r:id="rId4"/>
              </a:rPr>
              <a:t>Spanish</a:t>
            </a:r>
            <a:endParaRPr sz="1600">
              <a:latin typeface="Poppins"/>
              <a:ea typeface="Poppins"/>
              <a:cs typeface="Poppins"/>
              <a:sym typeface="Poppins"/>
            </a:endParaRPr>
          </a:p>
        </p:txBody>
      </p:sp>
      <p:grpSp>
        <p:nvGrpSpPr>
          <p:cNvPr id="2081" name="Google Shape;2081;p141"/>
          <p:cNvGrpSpPr/>
          <p:nvPr/>
        </p:nvGrpSpPr>
        <p:grpSpPr>
          <a:xfrm>
            <a:off x="941003" y="3800234"/>
            <a:ext cx="272884" cy="272901"/>
            <a:chOff x="3611400" y="1894350"/>
            <a:chExt cx="396000" cy="396025"/>
          </a:xfrm>
        </p:grpSpPr>
        <p:sp>
          <p:nvSpPr>
            <p:cNvPr id="2082" name="Google Shape;2082;p141"/>
            <p:cNvSpPr/>
            <p:nvPr/>
          </p:nvSpPr>
          <p:spPr>
            <a:xfrm>
              <a:off x="3611400" y="1894350"/>
              <a:ext cx="396000" cy="396025"/>
            </a:xfrm>
            <a:custGeom>
              <a:avLst/>
              <a:gdLst/>
              <a:ahLst/>
              <a:cxnLst/>
              <a:rect l="l" t="t" r="r" b="b"/>
              <a:pathLst>
                <a:path w="15840" h="15841" extrusionOk="0">
                  <a:moveTo>
                    <a:pt x="7932" y="1"/>
                  </a:moveTo>
                  <a:cubicBezTo>
                    <a:pt x="3544" y="1"/>
                    <a:pt x="1" y="3545"/>
                    <a:pt x="1" y="7908"/>
                  </a:cubicBezTo>
                  <a:cubicBezTo>
                    <a:pt x="1" y="12296"/>
                    <a:pt x="3544" y="15840"/>
                    <a:pt x="7932" y="15840"/>
                  </a:cubicBezTo>
                  <a:cubicBezTo>
                    <a:pt x="12295" y="15840"/>
                    <a:pt x="15839" y="12272"/>
                    <a:pt x="15839" y="7908"/>
                  </a:cubicBezTo>
                  <a:cubicBezTo>
                    <a:pt x="15839" y="3545"/>
                    <a:pt x="12295" y="1"/>
                    <a:pt x="79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41"/>
            <p:cNvSpPr/>
            <p:nvPr/>
          </p:nvSpPr>
          <p:spPr>
            <a:xfrm>
              <a:off x="3730125" y="2003450"/>
              <a:ext cx="144075" cy="177225"/>
            </a:xfrm>
            <a:custGeom>
              <a:avLst/>
              <a:gdLst/>
              <a:ahLst/>
              <a:cxnLst/>
              <a:rect l="l" t="t" r="r" b="b"/>
              <a:pathLst>
                <a:path w="5763" h="7089" extrusionOk="0">
                  <a:moveTo>
                    <a:pt x="3569" y="1616"/>
                  </a:moveTo>
                  <a:lnTo>
                    <a:pt x="3569" y="4460"/>
                  </a:lnTo>
                  <a:lnTo>
                    <a:pt x="1447" y="4460"/>
                  </a:lnTo>
                  <a:lnTo>
                    <a:pt x="3569" y="1616"/>
                  </a:lnTo>
                  <a:close/>
                  <a:moveTo>
                    <a:pt x="3352" y="0"/>
                  </a:moveTo>
                  <a:lnTo>
                    <a:pt x="1" y="4509"/>
                  </a:lnTo>
                  <a:lnTo>
                    <a:pt x="1" y="5666"/>
                  </a:lnTo>
                  <a:lnTo>
                    <a:pt x="3448" y="5666"/>
                  </a:lnTo>
                  <a:lnTo>
                    <a:pt x="3448" y="7088"/>
                  </a:lnTo>
                  <a:lnTo>
                    <a:pt x="4870" y="7088"/>
                  </a:lnTo>
                  <a:lnTo>
                    <a:pt x="4870" y="5666"/>
                  </a:lnTo>
                  <a:lnTo>
                    <a:pt x="5762" y="5666"/>
                  </a:lnTo>
                  <a:lnTo>
                    <a:pt x="5762" y="4460"/>
                  </a:lnTo>
                  <a:lnTo>
                    <a:pt x="4870" y="4460"/>
                  </a:lnTo>
                  <a:lnTo>
                    <a:pt x="4870"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7"/>
        <p:cNvGrpSpPr/>
        <p:nvPr/>
      </p:nvGrpSpPr>
      <p:grpSpPr>
        <a:xfrm>
          <a:off x="0" y="0"/>
          <a:ext cx="0" cy="0"/>
          <a:chOff x="0" y="0"/>
          <a:chExt cx="0" cy="0"/>
        </a:xfrm>
      </p:grpSpPr>
      <p:sp>
        <p:nvSpPr>
          <p:cNvPr id="2088" name="Google Shape;2088;p142"/>
          <p:cNvSpPr/>
          <p:nvPr/>
        </p:nvSpPr>
        <p:spPr>
          <a:xfrm>
            <a:off x="4297150" y="1043525"/>
            <a:ext cx="3093900" cy="1993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42"/>
          <p:cNvSpPr txBox="1"/>
          <p:nvPr/>
        </p:nvSpPr>
        <p:spPr>
          <a:xfrm>
            <a:off x="3850275" y="1060500"/>
            <a:ext cx="4617900" cy="199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600" b="1">
                <a:solidFill>
                  <a:schemeClr val="lt1"/>
                </a:solidFill>
                <a:latin typeface="Poppins"/>
                <a:ea typeface="Poppins"/>
                <a:cs typeface="Poppins"/>
                <a:sym typeface="Poppins"/>
              </a:rPr>
              <a:t>Let’s take a look at how Seesaw works</a:t>
            </a:r>
            <a:endParaRPr sz="3600" b="1">
              <a:solidFill>
                <a:schemeClr val="lt1"/>
              </a:solidFill>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3"/>
        <p:cNvGrpSpPr/>
        <p:nvPr/>
      </p:nvGrpSpPr>
      <p:grpSpPr>
        <a:xfrm>
          <a:off x="0" y="0"/>
          <a:ext cx="0" cy="0"/>
          <a:chOff x="0" y="0"/>
          <a:chExt cx="0" cy="0"/>
        </a:xfrm>
      </p:grpSpPr>
      <p:sp>
        <p:nvSpPr>
          <p:cNvPr id="2094" name="Google Shape;2094;p143"/>
          <p:cNvSpPr/>
          <p:nvPr/>
        </p:nvSpPr>
        <p:spPr>
          <a:xfrm rot="5400000">
            <a:off x="7386165" y="3385646"/>
            <a:ext cx="1757860" cy="1757834"/>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rgbClr val="59C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43"/>
          <p:cNvSpPr txBox="1">
            <a:spLocks noGrp="1"/>
          </p:cNvSpPr>
          <p:nvPr>
            <p:ph type="title"/>
          </p:nvPr>
        </p:nvSpPr>
        <p:spPr>
          <a:xfrm>
            <a:off x="570025" y="402300"/>
            <a:ext cx="7758300" cy="68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The following slides show...</a:t>
            </a:r>
            <a:endParaRPr/>
          </a:p>
        </p:txBody>
      </p:sp>
      <p:sp>
        <p:nvSpPr>
          <p:cNvPr id="2096" name="Google Shape;2096;p143"/>
          <p:cNvSpPr txBox="1">
            <a:spLocks noGrp="1"/>
          </p:cNvSpPr>
          <p:nvPr>
            <p:ph type="subTitle" idx="1"/>
          </p:nvPr>
        </p:nvSpPr>
        <p:spPr>
          <a:xfrm>
            <a:off x="1058500" y="1486925"/>
            <a:ext cx="7758300" cy="307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a:latin typeface="Poppins"/>
                <a:ea typeface="Poppins"/>
                <a:cs typeface="Poppins"/>
                <a:sym typeface="Poppins"/>
              </a:rPr>
              <a:t>Viewing student work</a:t>
            </a:r>
            <a:r>
              <a:rPr lang="en">
                <a:latin typeface="Poppins"/>
                <a:ea typeface="Poppins"/>
                <a:cs typeface="Poppins"/>
                <a:sym typeface="Poppins"/>
              </a:rPr>
              <a:t> on the Teacher Dashboard</a:t>
            </a:r>
            <a:endParaRPr i="1">
              <a:latin typeface="Poppins"/>
              <a:ea typeface="Poppins"/>
              <a:cs typeface="Poppins"/>
              <a:sym typeface="Poppins"/>
            </a:endParaRPr>
          </a:p>
          <a:p>
            <a:pPr marL="0" lvl="0" indent="0" algn="l" rtl="0">
              <a:spcBef>
                <a:spcPts val="0"/>
              </a:spcBef>
              <a:spcAft>
                <a:spcPts val="0"/>
              </a:spcAft>
              <a:buNone/>
            </a:pPr>
            <a:endParaRPr>
              <a:latin typeface="Poppins"/>
              <a:ea typeface="Poppins"/>
              <a:cs typeface="Poppins"/>
              <a:sym typeface="Poppins"/>
            </a:endParaRPr>
          </a:p>
          <a:p>
            <a:pPr marL="0" lvl="0" indent="0" algn="l" rtl="0">
              <a:spcBef>
                <a:spcPts val="0"/>
              </a:spcBef>
              <a:spcAft>
                <a:spcPts val="0"/>
              </a:spcAft>
              <a:buNone/>
            </a:pPr>
            <a:r>
              <a:rPr lang="en" b="1">
                <a:latin typeface="Poppins"/>
                <a:ea typeface="Poppins"/>
                <a:cs typeface="Poppins"/>
                <a:sym typeface="Poppins"/>
              </a:rPr>
              <a:t>Approving</a:t>
            </a:r>
            <a:r>
              <a:rPr lang="en">
                <a:latin typeface="Poppins"/>
                <a:ea typeface="Poppins"/>
                <a:cs typeface="Poppins"/>
                <a:sym typeface="Poppins"/>
              </a:rPr>
              <a:t> student posts </a:t>
            </a:r>
            <a:endParaRPr>
              <a:latin typeface="Poppins"/>
              <a:ea typeface="Poppins"/>
              <a:cs typeface="Poppins"/>
              <a:sym typeface="Poppins"/>
            </a:endParaRPr>
          </a:p>
          <a:p>
            <a:pPr marL="0" lvl="0" indent="0" algn="l" rtl="0">
              <a:spcBef>
                <a:spcPts val="0"/>
              </a:spcBef>
              <a:spcAft>
                <a:spcPts val="0"/>
              </a:spcAft>
              <a:buNone/>
            </a:pPr>
            <a:endParaRPr>
              <a:latin typeface="Poppins"/>
              <a:ea typeface="Poppins"/>
              <a:cs typeface="Poppins"/>
              <a:sym typeface="Poppins"/>
            </a:endParaRPr>
          </a:p>
          <a:p>
            <a:pPr marL="0" lvl="0" indent="0" algn="l" rtl="0">
              <a:spcBef>
                <a:spcPts val="0"/>
              </a:spcBef>
              <a:spcAft>
                <a:spcPts val="0"/>
              </a:spcAft>
              <a:buNone/>
            </a:pPr>
            <a:r>
              <a:rPr lang="en" b="1">
                <a:latin typeface="Poppins"/>
                <a:ea typeface="Poppins"/>
                <a:cs typeface="Poppins"/>
                <a:sym typeface="Poppins"/>
              </a:rPr>
              <a:t>Students posting</a:t>
            </a:r>
            <a:r>
              <a:rPr lang="en">
                <a:latin typeface="Poppins"/>
                <a:ea typeface="Poppins"/>
                <a:cs typeface="Poppins"/>
                <a:sym typeface="Poppins"/>
              </a:rPr>
              <a:t> to the journal</a:t>
            </a:r>
            <a:endParaRPr>
              <a:latin typeface="Poppins"/>
              <a:ea typeface="Poppins"/>
              <a:cs typeface="Poppins"/>
              <a:sym typeface="Poppins"/>
            </a:endParaRPr>
          </a:p>
          <a:p>
            <a:pPr marL="0" lvl="0" indent="0" algn="l" rtl="0">
              <a:spcBef>
                <a:spcPts val="0"/>
              </a:spcBef>
              <a:spcAft>
                <a:spcPts val="0"/>
              </a:spcAft>
              <a:buNone/>
            </a:pPr>
            <a:endParaRPr>
              <a:latin typeface="Poppins"/>
              <a:ea typeface="Poppins"/>
              <a:cs typeface="Poppins"/>
              <a:sym typeface="Poppins"/>
            </a:endParaRPr>
          </a:p>
          <a:p>
            <a:pPr marL="0" lvl="0" indent="0" algn="l" rtl="0">
              <a:spcBef>
                <a:spcPts val="0"/>
              </a:spcBef>
              <a:spcAft>
                <a:spcPts val="0"/>
              </a:spcAft>
              <a:buNone/>
            </a:pPr>
            <a:r>
              <a:rPr lang="en" b="1">
                <a:latin typeface="Poppins"/>
                <a:ea typeface="Poppins"/>
                <a:cs typeface="Poppins"/>
                <a:sym typeface="Poppins"/>
              </a:rPr>
              <a:t>Teachers posting</a:t>
            </a:r>
            <a:r>
              <a:rPr lang="en">
                <a:latin typeface="Poppins"/>
                <a:ea typeface="Poppins"/>
                <a:cs typeface="Poppins"/>
                <a:sym typeface="Poppins"/>
              </a:rPr>
              <a:t> to the journal, including to ‘All Students’</a:t>
            </a:r>
            <a:endParaRPr>
              <a:latin typeface="Poppins"/>
              <a:ea typeface="Poppins"/>
              <a:cs typeface="Poppins"/>
              <a:sym typeface="Poppins"/>
            </a:endParaRPr>
          </a:p>
          <a:p>
            <a:pPr marL="0" lvl="0" indent="0" algn="l" rtl="0">
              <a:spcBef>
                <a:spcPts val="0"/>
              </a:spcBef>
              <a:spcAft>
                <a:spcPts val="0"/>
              </a:spcAft>
              <a:buNone/>
            </a:pPr>
            <a:endParaRPr>
              <a:latin typeface="Poppins"/>
              <a:ea typeface="Poppins"/>
              <a:cs typeface="Poppins"/>
              <a:sym typeface="Poppins"/>
            </a:endParaRPr>
          </a:p>
          <a:p>
            <a:pPr marL="0" lvl="0" indent="0" algn="l" rtl="0">
              <a:spcBef>
                <a:spcPts val="0"/>
              </a:spcBef>
              <a:spcAft>
                <a:spcPts val="0"/>
              </a:spcAft>
              <a:buNone/>
            </a:pPr>
            <a:r>
              <a:rPr lang="en" b="1">
                <a:latin typeface="Poppins"/>
                <a:ea typeface="Poppins"/>
                <a:cs typeface="Poppins"/>
                <a:sym typeface="Poppins"/>
              </a:rPr>
              <a:t>Creating</a:t>
            </a:r>
            <a:r>
              <a:rPr lang="en">
                <a:latin typeface="Poppins"/>
                <a:ea typeface="Poppins"/>
                <a:cs typeface="Poppins"/>
                <a:sym typeface="Poppins"/>
              </a:rPr>
              <a:t> </a:t>
            </a:r>
            <a:r>
              <a:rPr lang="en" b="1">
                <a:latin typeface="Poppins"/>
                <a:ea typeface="Poppins"/>
                <a:cs typeface="Poppins"/>
                <a:sym typeface="Poppins"/>
              </a:rPr>
              <a:t>activities</a:t>
            </a:r>
            <a:endParaRPr b="1">
              <a:latin typeface="Poppins"/>
              <a:ea typeface="Poppins"/>
              <a:cs typeface="Poppins"/>
              <a:sym typeface="Poppins"/>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2097" name="Google Shape;2097;p143"/>
          <p:cNvGrpSpPr/>
          <p:nvPr/>
        </p:nvGrpSpPr>
        <p:grpSpPr>
          <a:xfrm>
            <a:off x="570031" y="1449721"/>
            <a:ext cx="343609" cy="343089"/>
            <a:chOff x="4563900" y="464100"/>
            <a:chExt cx="396000" cy="395400"/>
          </a:xfrm>
        </p:grpSpPr>
        <p:sp>
          <p:nvSpPr>
            <p:cNvPr id="2098" name="Google Shape;2098;p143"/>
            <p:cNvSpPr/>
            <p:nvPr/>
          </p:nvSpPr>
          <p:spPr>
            <a:xfrm>
              <a:off x="4563900" y="464100"/>
              <a:ext cx="396000" cy="395400"/>
            </a:xfrm>
            <a:custGeom>
              <a:avLst/>
              <a:gdLst/>
              <a:ahLst/>
              <a:cxnLst/>
              <a:rect l="l" t="t" r="r" b="b"/>
              <a:pathLst>
                <a:path w="15840" h="15816" extrusionOk="0">
                  <a:moveTo>
                    <a:pt x="7932" y="1"/>
                  </a:moveTo>
                  <a:cubicBezTo>
                    <a:pt x="3544" y="1"/>
                    <a:pt x="1" y="3521"/>
                    <a:pt x="1" y="7884"/>
                  </a:cubicBezTo>
                  <a:cubicBezTo>
                    <a:pt x="1" y="12272"/>
                    <a:pt x="3544" y="15816"/>
                    <a:pt x="7932" y="15816"/>
                  </a:cubicBezTo>
                  <a:cubicBezTo>
                    <a:pt x="12295" y="15816"/>
                    <a:pt x="15839" y="12272"/>
                    <a:pt x="15839" y="7884"/>
                  </a:cubicBezTo>
                  <a:cubicBezTo>
                    <a:pt x="15839" y="3521"/>
                    <a:pt x="12295" y="1"/>
                    <a:pt x="7932" y="1"/>
                  </a:cubicBezTo>
                  <a:close/>
                </a:path>
              </a:pathLst>
            </a:custGeom>
            <a:solidFill>
              <a:srgbClr val="59CB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43"/>
            <p:cNvSpPr/>
            <p:nvPr/>
          </p:nvSpPr>
          <p:spPr>
            <a:xfrm>
              <a:off x="4723625" y="576825"/>
              <a:ext cx="62700" cy="174800"/>
            </a:xfrm>
            <a:custGeom>
              <a:avLst/>
              <a:gdLst/>
              <a:ahLst/>
              <a:cxnLst/>
              <a:rect l="l" t="t" r="r" b="b"/>
              <a:pathLst>
                <a:path w="2508" h="6992" extrusionOk="0">
                  <a:moveTo>
                    <a:pt x="0" y="0"/>
                  </a:moveTo>
                  <a:lnTo>
                    <a:pt x="0" y="1326"/>
                  </a:lnTo>
                  <a:lnTo>
                    <a:pt x="1061" y="1326"/>
                  </a:lnTo>
                  <a:lnTo>
                    <a:pt x="1061" y="6992"/>
                  </a:lnTo>
                  <a:lnTo>
                    <a:pt x="2507" y="6992"/>
                  </a:lnTo>
                  <a:lnTo>
                    <a:pt x="2507"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0" name="Google Shape;2100;p143"/>
          <p:cNvGrpSpPr/>
          <p:nvPr/>
        </p:nvGrpSpPr>
        <p:grpSpPr>
          <a:xfrm>
            <a:off x="570034" y="2080127"/>
            <a:ext cx="343609" cy="344152"/>
            <a:chOff x="3611400" y="859500"/>
            <a:chExt cx="396000" cy="396625"/>
          </a:xfrm>
        </p:grpSpPr>
        <p:sp>
          <p:nvSpPr>
            <p:cNvPr id="2101" name="Google Shape;2101;p143"/>
            <p:cNvSpPr/>
            <p:nvPr/>
          </p:nvSpPr>
          <p:spPr>
            <a:xfrm>
              <a:off x="3611400" y="859500"/>
              <a:ext cx="396000" cy="396625"/>
            </a:xfrm>
            <a:custGeom>
              <a:avLst/>
              <a:gdLst/>
              <a:ahLst/>
              <a:cxnLst/>
              <a:rect l="l" t="t" r="r" b="b"/>
              <a:pathLst>
                <a:path w="15840" h="15865" extrusionOk="0">
                  <a:moveTo>
                    <a:pt x="7932" y="1"/>
                  </a:moveTo>
                  <a:cubicBezTo>
                    <a:pt x="3544" y="1"/>
                    <a:pt x="1" y="3569"/>
                    <a:pt x="1" y="7932"/>
                  </a:cubicBezTo>
                  <a:cubicBezTo>
                    <a:pt x="1" y="12296"/>
                    <a:pt x="3544" y="15864"/>
                    <a:pt x="7932" y="15864"/>
                  </a:cubicBezTo>
                  <a:cubicBezTo>
                    <a:pt x="12295" y="15864"/>
                    <a:pt x="15839" y="12296"/>
                    <a:pt x="15839" y="7932"/>
                  </a:cubicBezTo>
                  <a:cubicBezTo>
                    <a:pt x="15839" y="3569"/>
                    <a:pt x="12295" y="1"/>
                    <a:pt x="7932" y="1"/>
                  </a:cubicBezTo>
                  <a:close/>
                </a:path>
              </a:pathLst>
            </a:custGeom>
            <a:solidFill>
              <a:srgbClr val="59CB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43"/>
            <p:cNvSpPr/>
            <p:nvPr/>
          </p:nvSpPr>
          <p:spPr>
            <a:xfrm>
              <a:off x="3747600" y="968600"/>
              <a:ext cx="122975" cy="177225"/>
            </a:xfrm>
            <a:custGeom>
              <a:avLst/>
              <a:gdLst/>
              <a:ahLst/>
              <a:cxnLst/>
              <a:rect l="l" t="t" r="r" b="b"/>
              <a:pathLst>
                <a:path w="4919" h="7089" extrusionOk="0">
                  <a:moveTo>
                    <a:pt x="2532" y="0"/>
                  </a:moveTo>
                  <a:cubicBezTo>
                    <a:pt x="1833" y="0"/>
                    <a:pt x="1230" y="217"/>
                    <a:pt x="796" y="651"/>
                  </a:cubicBezTo>
                  <a:cubicBezTo>
                    <a:pt x="338" y="1061"/>
                    <a:pt x="73" y="1688"/>
                    <a:pt x="25" y="2508"/>
                  </a:cubicBezTo>
                  <a:lnTo>
                    <a:pt x="1399" y="2508"/>
                  </a:lnTo>
                  <a:cubicBezTo>
                    <a:pt x="1423" y="1616"/>
                    <a:pt x="1785" y="1182"/>
                    <a:pt x="2436" y="1182"/>
                  </a:cubicBezTo>
                  <a:cubicBezTo>
                    <a:pt x="2773" y="1182"/>
                    <a:pt x="2990" y="1278"/>
                    <a:pt x="3135" y="1447"/>
                  </a:cubicBezTo>
                  <a:cubicBezTo>
                    <a:pt x="3280" y="1640"/>
                    <a:pt x="3352" y="1881"/>
                    <a:pt x="3352" y="2170"/>
                  </a:cubicBezTo>
                  <a:cubicBezTo>
                    <a:pt x="3376" y="3207"/>
                    <a:pt x="2267" y="4509"/>
                    <a:pt x="1" y="6052"/>
                  </a:cubicBezTo>
                  <a:lnTo>
                    <a:pt x="1" y="7088"/>
                  </a:lnTo>
                  <a:lnTo>
                    <a:pt x="4919" y="7088"/>
                  </a:lnTo>
                  <a:lnTo>
                    <a:pt x="4919" y="5955"/>
                  </a:lnTo>
                  <a:lnTo>
                    <a:pt x="1881" y="5955"/>
                  </a:lnTo>
                  <a:cubicBezTo>
                    <a:pt x="2363" y="5642"/>
                    <a:pt x="2846" y="5280"/>
                    <a:pt x="3255" y="4894"/>
                  </a:cubicBezTo>
                  <a:cubicBezTo>
                    <a:pt x="3713" y="4485"/>
                    <a:pt x="4075" y="4026"/>
                    <a:pt x="4340" y="3544"/>
                  </a:cubicBezTo>
                  <a:cubicBezTo>
                    <a:pt x="4654" y="3062"/>
                    <a:pt x="4774" y="2556"/>
                    <a:pt x="4774" y="2074"/>
                  </a:cubicBezTo>
                  <a:cubicBezTo>
                    <a:pt x="4774" y="1423"/>
                    <a:pt x="4581" y="941"/>
                    <a:pt x="4196" y="579"/>
                  </a:cubicBezTo>
                  <a:cubicBezTo>
                    <a:pt x="3810" y="217"/>
                    <a:pt x="3255" y="0"/>
                    <a:pt x="253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3" name="Google Shape;2103;p143"/>
          <p:cNvGrpSpPr/>
          <p:nvPr/>
        </p:nvGrpSpPr>
        <p:grpSpPr>
          <a:xfrm>
            <a:off x="570034" y="2711602"/>
            <a:ext cx="343609" cy="343609"/>
            <a:chOff x="3611400" y="1376625"/>
            <a:chExt cx="396000" cy="396000"/>
          </a:xfrm>
        </p:grpSpPr>
        <p:sp>
          <p:nvSpPr>
            <p:cNvPr id="2104" name="Google Shape;2104;p143"/>
            <p:cNvSpPr/>
            <p:nvPr/>
          </p:nvSpPr>
          <p:spPr>
            <a:xfrm>
              <a:off x="3611400" y="1376625"/>
              <a:ext cx="396000" cy="396000"/>
            </a:xfrm>
            <a:custGeom>
              <a:avLst/>
              <a:gdLst/>
              <a:ahLst/>
              <a:cxnLst/>
              <a:rect l="l" t="t" r="r" b="b"/>
              <a:pathLst>
                <a:path w="15840" h="15840" extrusionOk="0">
                  <a:moveTo>
                    <a:pt x="7932" y="1"/>
                  </a:moveTo>
                  <a:cubicBezTo>
                    <a:pt x="3544" y="1"/>
                    <a:pt x="1" y="3545"/>
                    <a:pt x="1" y="7908"/>
                  </a:cubicBezTo>
                  <a:cubicBezTo>
                    <a:pt x="1" y="12320"/>
                    <a:pt x="3544" y="15840"/>
                    <a:pt x="7932" y="15840"/>
                  </a:cubicBezTo>
                  <a:cubicBezTo>
                    <a:pt x="12295" y="15840"/>
                    <a:pt x="15839" y="12296"/>
                    <a:pt x="15839" y="7908"/>
                  </a:cubicBezTo>
                  <a:cubicBezTo>
                    <a:pt x="15839" y="3545"/>
                    <a:pt x="12295" y="1"/>
                    <a:pt x="7932" y="1"/>
                  </a:cubicBezTo>
                  <a:close/>
                </a:path>
              </a:pathLst>
            </a:custGeom>
            <a:solidFill>
              <a:srgbClr val="59CB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43"/>
            <p:cNvSpPr/>
            <p:nvPr/>
          </p:nvSpPr>
          <p:spPr>
            <a:xfrm>
              <a:off x="3747000" y="1482100"/>
              <a:ext cx="124175" cy="184450"/>
            </a:xfrm>
            <a:custGeom>
              <a:avLst/>
              <a:gdLst/>
              <a:ahLst/>
              <a:cxnLst/>
              <a:rect l="l" t="t" r="r" b="b"/>
              <a:pathLst>
                <a:path w="4967" h="7378" extrusionOk="0">
                  <a:moveTo>
                    <a:pt x="2580" y="1"/>
                  </a:moveTo>
                  <a:cubicBezTo>
                    <a:pt x="1833" y="1"/>
                    <a:pt x="1254" y="169"/>
                    <a:pt x="820" y="579"/>
                  </a:cubicBezTo>
                  <a:cubicBezTo>
                    <a:pt x="386" y="965"/>
                    <a:pt x="145" y="1495"/>
                    <a:pt x="121" y="2219"/>
                  </a:cubicBezTo>
                  <a:lnTo>
                    <a:pt x="1471" y="2219"/>
                  </a:lnTo>
                  <a:cubicBezTo>
                    <a:pt x="1495" y="1905"/>
                    <a:pt x="1592" y="1616"/>
                    <a:pt x="1809" y="1447"/>
                  </a:cubicBezTo>
                  <a:cubicBezTo>
                    <a:pt x="1978" y="1254"/>
                    <a:pt x="2219" y="1182"/>
                    <a:pt x="2532" y="1182"/>
                  </a:cubicBezTo>
                  <a:cubicBezTo>
                    <a:pt x="2797" y="1182"/>
                    <a:pt x="3038" y="1254"/>
                    <a:pt x="3183" y="1423"/>
                  </a:cubicBezTo>
                  <a:cubicBezTo>
                    <a:pt x="3352" y="1568"/>
                    <a:pt x="3424" y="1809"/>
                    <a:pt x="3424" y="2074"/>
                  </a:cubicBezTo>
                  <a:cubicBezTo>
                    <a:pt x="3424" y="2749"/>
                    <a:pt x="2990" y="3038"/>
                    <a:pt x="2050" y="3038"/>
                  </a:cubicBezTo>
                  <a:lnTo>
                    <a:pt x="1737" y="3038"/>
                  </a:lnTo>
                  <a:lnTo>
                    <a:pt x="1737" y="4196"/>
                  </a:lnTo>
                  <a:lnTo>
                    <a:pt x="2050" y="4196"/>
                  </a:lnTo>
                  <a:cubicBezTo>
                    <a:pt x="2556" y="4196"/>
                    <a:pt x="2918" y="4268"/>
                    <a:pt x="3183" y="4461"/>
                  </a:cubicBezTo>
                  <a:cubicBezTo>
                    <a:pt x="3472" y="4629"/>
                    <a:pt x="3569" y="4871"/>
                    <a:pt x="3569" y="5232"/>
                  </a:cubicBezTo>
                  <a:cubicBezTo>
                    <a:pt x="3569" y="5522"/>
                    <a:pt x="3496" y="5763"/>
                    <a:pt x="3304" y="5931"/>
                  </a:cubicBezTo>
                  <a:cubicBezTo>
                    <a:pt x="3135" y="6124"/>
                    <a:pt x="2894" y="6197"/>
                    <a:pt x="2556" y="6197"/>
                  </a:cubicBezTo>
                  <a:cubicBezTo>
                    <a:pt x="2195" y="6197"/>
                    <a:pt x="1881" y="6124"/>
                    <a:pt x="1712" y="5907"/>
                  </a:cubicBezTo>
                  <a:cubicBezTo>
                    <a:pt x="1495" y="5690"/>
                    <a:pt x="1375" y="5425"/>
                    <a:pt x="1351" y="5063"/>
                  </a:cubicBezTo>
                  <a:lnTo>
                    <a:pt x="1" y="5063"/>
                  </a:lnTo>
                  <a:cubicBezTo>
                    <a:pt x="49" y="5835"/>
                    <a:pt x="290" y="6414"/>
                    <a:pt x="772" y="6799"/>
                  </a:cubicBezTo>
                  <a:cubicBezTo>
                    <a:pt x="1230" y="7209"/>
                    <a:pt x="1857" y="7378"/>
                    <a:pt x="2653" y="7378"/>
                  </a:cubicBezTo>
                  <a:cubicBezTo>
                    <a:pt x="3376" y="7378"/>
                    <a:pt x="3954" y="7209"/>
                    <a:pt x="4364" y="6799"/>
                  </a:cubicBezTo>
                  <a:cubicBezTo>
                    <a:pt x="4750" y="6438"/>
                    <a:pt x="4967" y="5931"/>
                    <a:pt x="4967" y="5353"/>
                  </a:cubicBezTo>
                  <a:cubicBezTo>
                    <a:pt x="4967" y="4509"/>
                    <a:pt x="4485" y="3906"/>
                    <a:pt x="3496" y="3641"/>
                  </a:cubicBezTo>
                  <a:lnTo>
                    <a:pt x="3496" y="3593"/>
                  </a:lnTo>
                  <a:cubicBezTo>
                    <a:pt x="3882" y="3521"/>
                    <a:pt x="4220" y="3352"/>
                    <a:pt x="4461" y="3038"/>
                  </a:cubicBezTo>
                  <a:cubicBezTo>
                    <a:pt x="4702" y="2749"/>
                    <a:pt x="4822" y="2387"/>
                    <a:pt x="4822" y="1929"/>
                  </a:cubicBezTo>
                  <a:cubicBezTo>
                    <a:pt x="4822" y="1568"/>
                    <a:pt x="4726" y="1230"/>
                    <a:pt x="4557" y="965"/>
                  </a:cubicBezTo>
                  <a:cubicBezTo>
                    <a:pt x="4364" y="652"/>
                    <a:pt x="4123" y="459"/>
                    <a:pt x="3762" y="266"/>
                  </a:cubicBezTo>
                  <a:cubicBezTo>
                    <a:pt x="3472" y="97"/>
                    <a:pt x="3062" y="1"/>
                    <a:pt x="2580"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6" name="Google Shape;2106;p143"/>
          <p:cNvGrpSpPr/>
          <p:nvPr/>
        </p:nvGrpSpPr>
        <p:grpSpPr>
          <a:xfrm>
            <a:off x="570034" y="3361384"/>
            <a:ext cx="343609" cy="343631"/>
            <a:chOff x="3611400" y="1894350"/>
            <a:chExt cx="396000" cy="396025"/>
          </a:xfrm>
        </p:grpSpPr>
        <p:sp>
          <p:nvSpPr>
            <p:cNvPr id="2107" name="Google Shape;2107;p143"/>
            <p:cNvSpPr/>
            <p:nvPr/>
          </p:nvSpPr>
          <p:spPr>
            <a:xfrm>
              <a:off x="3611400" y="1894350"/>
              <a:ext cx="396000" cy="396025"/>
            </a:xfrm>
            <a:custGeom>
              <a:avLst/>
              <a:gdLst/>
              <a:ahLst/>
              <a:cxnLst/>
              <a:rect l="l" t="t" r="r" b="b"/>
              <a:pathLst>
                <a:path w="15840" h="15841" extrusionOk="0">
                  <a:moveTo>
                    <a:pt x="7932" y="1"/>
                  </a:moveTo>
                  <a:cubicBezTo>
                    <a:pt x="3544" y="1"/>
                    <a:pt x="1" y="3545"/>
                    <a:pt x="1" y="7908"/>
                  </a:cubicBezTo>
                  <a:cubicBezTo>
                    <a:pt x="1" y="12296"/>
                    <a:pt x="3544" y="15840"/>
                    <a:pt x="7932" y="15840"/>
                  </a:cubicBezTo>
                  <a:cubicBezTo>
                    <a:pt x="12295" y="15840"/>
                    <a:pt x="15839" y="12272"/>
                    <a:pt x="15839" y="7908"/>
                  </a:cubicBezTo>
                  <a:cubicBezTo>
                    <a:pt x="15839" y="3545"/>
                    <a:pt x="12295" y="1"/>
                    <a:pt x="7932" y="1"/>
                  </a:cubicBezTo>
                  <a:close/>
                </a:path>
              </a:pathLst>
            </a:custGeom>
            <a:solidFill>
              <a:srgbClr val="59CB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43"/>
            <p:cNvSpPr/>
            <p:nvPr/>
          </p:nvSpPr>
          <p:spPr>
            <a:xfrm>
              <a:off x="3730125" y="2003450"/>
              <a:ext cx="144075" cy="177225"/>
            </a:xfrm>
            <a:custGeom>
              <a:avLst/>
              <a:gdLst/>
              <a:ahLst/>
              <a:cxnLst/>
              <a:rect l="l" t="t" r="r" b="b"/>
              <a:pathLst>
                <a:path w="5763" h="7089" extrusionOk="0">
                  <a:moveTo>
                    <a:pt x="3569" y="1616"/>
                  </a:moveTo>
                  <a:lnTo>
                    <a:pt x="3569" y="4460"/>
                  </a:lnTo>
                  <a:lnTo>
                    <a:pt x="1447" y="4460"/>
                  </a:lnTo>
                  <a:lnTo>
                    <a:pt x="3569" y="1616"/>
                  </a:lnTo>
                  <a:close/>
                  <a:moveTo>
                    <a:pt x="3352" y="0"/>
                  </a:moveTo>
                  <a:lnTo>
                    <a:pt x="1" y="4509"/>
                  </a:lnTo>
                  <a:lnTo>
                    <a:pt x="1" y="5666"/>
                  </a:lnTo>
                  <a:lnTo>
                    <a:pt x="3448" y="5666"/>
                  </a:lnTo>
                  <a:lnTo>
                    <a:pt x="3448" y="7088"/>
                  </a:lnTo>
                  <a:lnTo>
                    <a:pt x="4870" y="7088"/>
                  </a:lnTo>
                  <a:lnTo>
                    <a:pt x="4870" y="5666"/>
                  </a:lnTo>
                  <a:lnTo>
                    <a:pt x="5762" y="5666"/>
                  </a:lnTo>
                  <a:lnTo>
                    <a:pt x="5762" y="4460"/>
                  </a:lnTo>
                  <a:lnTo>
                    <a:pt x="4870" y="4460"/>
                  </a:lnTo>
                  <a:lnTo>
                    <a:pt x="4870"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9" name="Google Shape;2109;p143"/>
          <p:cNvGrpSpPr/>
          <p:nvPr/>
        </p:nvGrpSpPr>
        <p:grpSpPr>
          <a:xfrm>
            <a:off x="570034" y="3935150"/>
            <a:ext cx="343609" cy="343631"/>
            <a:chOff x="3611400" y="2411475"/>
            <a:chExt cx="396000" cy="396025"/>
          </a:xfrm>
        </p:grpSpPr>
        <p:sp>
          <p:nvSpPr>
            <p:cNvPr id="2110" name="Google Shape;2110;p143"/>
            <p:cNvSpPr/>
            <p:nvPr/>
          </p:nvSpPr>
          <p:spPr>
            <a:xfrm>
              <a:off x="3611400" y="2411475"/>
              <a:ext cx="396000" cy="396025"/>
            </a:xfrm>
            <a:custGeom>
              <a:avLst/>
              <a:gdLst/>
              <a:ahLst/>
              <a:cxnLst/>
              <a:rect l="l" t="t" r="r" b="b"/>
              <a:pathLst>
                <a:path w="15840" h="15841" extrusionOk="0">
                  <a:moveTo>
                    <a:pt x="7932" y="1"/>
                  </a:moveTo>
                  <a:cubicBezTo>
                    <a:pt x="3544" y="1"/>
                    <a:pt x="1" y="3569"/>
                    <a:pt x="1" y="7932"/>
                  </a:cubicBezTo>
                  <a:cubicBezTo>
                    <a:pt x="1" y="12296"/>
                    <a:pt x="3544" y="15840"/>
                    <a:pt x="7932" y="15840"/>
                  </a:cubicBezTo>
                  <a:cubicBezTo>
                    <a:pt x="12295" y="15840"/>
                    <a:pt x="15839" y="12272"/>
                    <a:pt x="15839" y="7908"/>
                  </a:cubicBezTo>
                  <a:cubicBezTo>
                    <a:pt x="15839" y="3545"/>
                    <a:pt x="12295" y="1"/>
                    <a:pt x="7932" y="1"/>
                  </a:cubicBezTo>
                  <a:close/>
                </a:path>
              </a:pathLst>
            </a:custGeom>
            <a:solidFill>
              <a:srgbClr val="59CB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43"/>
            <p:cNvSpPr/>
            <p:nvPr/>
          </p:nvSpPr>
          <p:spPr>
            <a:xfrm>
              <a:off x="3747600" y="2525400"/>
              <a:ext cx="125400" cy="178425"/>
            </a:xfrm>
            <a:custGeom>
              <a:avLst/>
              <a:gdLst/>
              <a:ahLst/>
              <a:cxnLst/>
              <a:rect l="l" t="t" r="r" b="b"/>
              <a:pathLst>
                <a:path w="5016" h="7137" extrusionOk="0">
                  <a:moveTo>
                    <a:pt x="25" y="0"/>
                  </a:moveTo>
                  <a:lnTo>
                    <a:pt x="25" y="4123"/>
                  </a:lnTo>
                  <a:lnTo>
                    <a:pt x="1399" y="4123"/>
                  </a:lnTo>
                  <a:cubicBezTo>
                    <a:pt x="1471" y="3954"/>
                    <a:pt x="1592" y="3809"/>
                    <a:pt x="1785" y="3689"/>
                  </a:cubicBezTo>
                  <a:cubicBezTo>
                    <a:pt x="1954" y="3568"/>
                    <a:pt x="2195" y="3496"/>
                    <a:pt x="2436" y="3496"/>
                  </a:cubicBezTo>
                  <a:cubicBezTo>
                    <a:pt x="2797" y="3496"/>
                    <a:pt x="3087" y="3592"/>
                    <a:pt x="3280" y="3809"/>
                  </a:cubicBezTo>
                  <a:cubicBezTo>
                    <a:pt x="3496" y="4002"/>
                    <a:pt x="3593" y="4292"/>
                    <a:pt x="3593" y="4677"/>
                  </a:cubicBezTo>
                  <a:cubicBezTo>
                    <a:pt x="3593" y="5063"/>
                    <a:pt x="3496" y="5352"/>
                    <a:pt x="3328" y="5618"/>
                  </a:cubicBezTo>
                  <a:cubicBezTo>
                    <a:pt x="3135" y="5859"/>
                    <a:pt x="2846" y="5955"/>
                    <a:pt x="2484" y="5955"/>
                  </a:cubicBezTo>
                  <a:cubicBezTo>
                    <a:pt x="2146" y="5955"/>
                    <a:pt x="1905" y="5883"/>
                    <a:pt x="1713" y="5690"/>
                  </a:cubicBezTo>
                  <a:cubicBezTo>
                    <a:pt x="1544" y="5521"/>
                    <a:pt x="1423" y="5280"/>
                    <a:pt x="1351" y="4967"/>
                  </a:cubicBezTo>
                  <a:lnTo>
                    <a:pt x="1" y="4967"/>
                  </a:lnTo>
                  <a:cubicBezTo>
                    <a:pt x="25" y="5401"/>
                    <a:pt x="121" y="5786"/>
                    <a:pt x="362" y="6124"/>
                  </a:cubicBezTo>
                  <a:cubicBezTo>
                    <a:pt x="579" y="6461"/>
                    <a:pt x="869" y="6702"/>
                    <a:pt x="1230" y="6871"/>
                  </a:cubicBezTo>
                  <a:cubicBezTo>
                    <a:pt x="1592" y="7064"/>
                    <a:pt x="2050" y="7136"/>
                    <a:pt x="2556" y="7136"/>
                  </a:cubicBezTo>
                  <a:cubicBezTo>
                    <a:pt x="3352" y="7136"/>
                    <a:pt x="3955" y="6944"/>
                    <a:pt x="4364" y="6485"/>
                  </a:cubicBezTo>
                  <a:cubicBezTo>
                    <a:pt x="4798" y="6027"/>
                    <a:pt x="5015" y="5425"/>
                    <a:pt x="5015" y="4701"/>
                  </a:cubicBezTo>
                  <a:cubicBezTo>
                    <a:pt x="5015" y="4292"/>
                    <a:pt x="4919" y="3882"/>
                    <a:pt x="4774" y="3568"/>
                  </a:cubicBezTo>
                  <a:cubicBezTo>
                    <a:pt x="4605" y="3231"/>
                    <a:pt x="4364" y="2917"/>
                    <a:pt x="4051" y="2725"/>
                  </a:cubicBezTo>
                  <a:cubicBezTo>
                    <a:pt x="3713" y="2508"/>
                    <a:pt x="3328" y="2411"/>
                    <a:pt x="2846" y="2411"/>
                  </a:cubicBezTo>
                  <a:cubicBezTo>
                    <a:pt x="2508" y="2411"/>
                    <a:pt x="2195" y="2483"/>
                    <a:pt x="1954" y="2556"/>
                  </a:cubicBezTo>
                  <a:cubicBezTo>
                    <a:pt x="1688" y="2676"/>
                    <a:pt x="1471" y="2797"/>
                    <a:pt x="1327" y="2990"/>
                  </a:cubicBezTo>
                  <a:lnTo>
                    <a:pt x="1327" y="1206"/>
                  </a:lnTo>
                  <a:lnTo>
                    <a:pt x="4654" y="1206"/>
                  </a:lnTo>
                  <a:lnTo>
                    <a:pt x="4654"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5"/>
        <p:cNvGrpSpPr/>
        <p:nvPr/>
      </p:nvGrpSpPr>
      <p:grpSpPr>
        <a:xfrm>
          <a:off x="0" y="0"/>
          <a:ext cx="0" cy="0"/>
          <a:chOff x="0" y="0"/>
          <a:chExt cx="0" cy="0"/>
        </a:xfrm>
      </p:grpSpPr>
      <p:sp>
        <p:nvSpPr>
          <p:cNvPr id="2116" name="Google Shape;2116;p144"/>
          <p:cNvSpPr txBox="1">
            <a:spLocks noGrp="1"/>
          </p:cNvSpPr>
          <p:nvPr>
            <p:ph type="subTitle" idx="1"/>
          </p:nvPr>
        </p:nvSpPr>
        <p:spPr>
          <a:xfrm>
            <a:off x="990300" y="1805375"/>
            <a:ext cx="4257600" cy="896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000"/>
              <a:t>2 ways to see student work on the teacher dashboard</a:t>
            </a:r>
            <a:endParaRPr sz="1400"/>
          </a:p>
          <a:p>
            <a:pPr marL="0" lvl="0" indent="0" algn="l" rtl="0">
              <a:spcBef>
                <a:spcPts val="0"/>
              </a:spcBef>
              <a:spcAft>
                <a:spcPts val="0"/>
              </a:spcAft>
              <a:buNone/>
            </a:pPr>
            <a:endParaRPr sz="1400"/>
          </a:p>
          <a:p>
            <a:pPr marL="0" lvl="0" indent="0" algn="l" rtl="0">
              <a:spcBef>
                <a:spcPts val="0"/>
              </a:spcBef>
              <a:spcAft>
                <a:spcPts val="0"/>
              </a:spcAft>
              <a:buNone/>
            </a:pPr>
            <a:endParaRPr sz="1200"/>
          </a:p>
          <a:p>
            <a:pPr marL="0" lvl="0" indent="0" algn="l" rtl="0">
              <a:spcBef>
                <a:spcPts val="0"/>
              </a:spcBef>
              <a:spcAft>
                <a:spcPts val="0"/>
              </a:spcAft>
              <a:buNone/>
            </a:pPr>
            <a:endParaRPr/>
          </a:p>
        </p:txBody>
      </p:sp>
      <p:sp>
        <p:nvSpPr>
          <p:cNvPr id="2117" name="Google Shape;2117;p144"/>
          <p:cNvSpPr txBox="1">
            <a:spLocks noGrp="1"/>
          </p:cNvSpPr>
          <p:nvPr>
            <p:ph type="title"/>
          </p:nvPr>
        </p:nvSpPr>
        <p:spPr>
          <a:xfrm>
            <a:off x="1045050" y="1274375"/>
            <a:ext cx="4148100" cy="531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500"/>
              <a:t>Get Ready to Watch</a:t>
            </a:r>
            <a:endParaRPr sz="25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21"/>
        <p:cNvGrpSpPr/>
        <p:nvPr/>
      </p:nvGrpSpPr>
      <p:grpSpPr>
        <a:xfrm>
          <a:off x="0" y="0"/>
          <a:ext cx="0" cy="0"/>
          <a:chOff x="0" y="0"/>
          <a:chExt cx="0" cy="0"/>
        </a:xfrm>
      </p:grpSpPr>
      <p:sp>
        <p:nvSpPr>
          <p:cNvPr id="2122" name="Google Shape;2122;p145"/>
          <p:cNvSpPr txBox="1"/>
          <p:nvPr/>
        </p:nvSpPr>
        <p:spPr>
          <a:xfrm>
            <a:off x="5679550" y="1569313"/>
            <a:ext cx="3013500" cy="20049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VIEW 1: </a:t>
            </a:r>
            <a:r>
              <a:rPr lang="en">
                <a:solidFill>
                  <a:schemeClr val="dk1"/>
                </a:solidFill>
                <a:latin typeface="Poppins"/>
                <a:ea typeface="Poppins"/>
                <a:cs typeface="Poppins"/>
                <a:sym typeface="Poppins"/>
              </a:rPr>
              <a:t>On the Journal tab, you’ll see all student’s work in the feed on the left of your screen..</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VIEW 2: </a:t>
            </a:r>
            <a:r>
              <a:rPr lang="en">
                <a:solidFill>
                  <a:schemeClr val="dk1"/>
                </a:solidFill>
                <a:latin typeface="Poppins"/>
                <a:ea typeface="Poppins"/>
                <a:cs typeface="Poppins"/>
                <a:sym typeface="Poppins"/>
              </a:rPr>
              <a:t>You can click on any student’s name on the right of your screen to see only that student’s work.</a:t>
            </a:r>
            <a:endParaRPr>
              <a:solidFill>
                <a:schemeClr val="dk1"/>
              </a:solidFill>
              <a:latin typeface="Poppins"/>
              <a:ea typeface="Poppins"/>
              <a:cs typeface="Poppins"/>
              <a:sym typeface="Poppins"/>
            </a:endParaRPr>
          </a:p>
        </p:txBody>
      </p:sp>
      <p:pic>
        <p:nvPicPr>
          <p:cNvPr id="2123" name="Google Shape;2123;p145" descr="In this video, we will show you the teacher dashboard in Seesaw. This video is used in the training Getting Teachers Started with Seesaw." title="Preview the Seesaw Teacher Dashboard">
            <a:hlinkClick r:id="rId3"/>
          </p:cNvPr>
          <p:cNvPicPr preferRelativeResize="0"/>
          <p:nvPr/>
        </p:nvPicPr>
        <p:blipFill>
          <a:blip r:embed="rId4">
            <a:alphaModFix/>
          </a:blip>
          <a:stretch>
            <a:fillRect/>
          </a:stretch>
        </p:blipFill>
        <p:spPr>
          <a:xfrm>
            <a:off x="399300" y="669263"/>
            <a:ext cx="5073300" cy="38049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27"/>
        <p:cNvGrpSpPr/>
        <p:nvPr/>
      </p:nvGrpSpPr>
      <p:grpSpPr>
        <a:xfrm>
          <a:off x="0" y="0"/>
          <a:ext cx="0" cy="0"/>
          <a:chOff x="0" y="0"/>
          <a:chExt cx="0" cy="0"/>
        </a:xfrm>
      </p:grpSpPr>
      <p:sp>
        <p:nvSpPr>
          <p:cNvPr id="2128" name="Google Shape;2128;p146"/>
          <p:cNvSpPr txBox="1">
            <a:spLocks noGrp="1"/>
          </p:cNvSpPr>
          <p:nvPr>
            <p:ph type="subTitle" idx="1"/>
          </p:nvPr>
        </p:nvSpPr>
        <p:spPr>
          <a:xfrm>
            <a:off x="990300" y="1754225"/>
            <a:ext cx="4257600" cy="896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000"/>
              <a:t>Approving student work</a:t>
            </a:r>
            <a:endParaRPr sz="4000"/>
          </a:p>
        </p:txBody>
      </p:sp>
      <p:sp>
        <p:nvSpPr>
          <p:cNvPr id="2129" name="Google Shape;2129;p146"/>
          <p:cNvSpPr txBox="1">
            <a:spLocks noGrp="1"/>
          </p:cNvSpPr>
          <p:nvPr>
            <p:ph type="title"/>
          </p:nvPr>
        </p:nvSpPr>
        <p:spPr>
          <a:xfrm>
            <a:off x="1045050" y="1274375"/>
            <a:ext cx="4148100" cy="407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a:t>Get Ready to Watch</a:t>
            </a:r>
            <a:endParaRPr sz="2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33"/>
        <p:cNvGrpSpPr/>
        <p:nvPr/>
      </p:nvGrpSpPr>
      <p:grpSpPr>
        <a:xfrm>
          <a:off x="0" y="0"/>
          <a:ext cx="0" cy="0"/>
          <a:chOff x="0" y="0"/>
          <a:chExt cx="0" cy="0"/>
        </a:xfrm>
      </p:grpSpPr>
      <p:sp>
        <p:nvSpPr>
          <p:cNvPr id="2134" name="Google Shape;2134;p147"/>
          <p:cNvSpPr txBox="1"/>
          <p:nvPr/>
        </p:nvSpPr>
        <p:spPr>
          <a:xfrm>
            <a:off x="5733575" y="1263300"/>
            <a:ext cx="3013500" cy="26169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Poppins"/>
                <a:ea typeface="Poppins"/>
                <a:cs typeface="Poppins"/>
                <a:sym typeface="Poppins"/>
              </a:rPr>
              <a:t>When students add work to Seesaw, it always comes to the teacher first for approval.</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STEP 1: </a:t>
            </a:r>
            <a:r>
              <a:rPr lang="en">
                <a:solidFill>
                  <a:schemeClr val="dk1"/>
                </a:solidFill>
                <a:latin typeface="Poppins"/>
                <a:ea typeface="Poppins"/>
                <a:cs typeface="Poppins"/>
                <a:sym typeface="Poppins"/>
              </a:rPr>
              <a:t>On the red bar at the bottom of your screen, tap Review.</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STEP 2: </a:t>
            </a:r>
            <a:r>
              <a:rPr lang="en">
                <a:solidFill>
                  <a:schemeClr val="dk1"/>
                </a:solidFill>
                <a:latin typeface="Poppins"/>
                <a:ea typeface="Poppins"/>
                <a:cs typeface="Poppins"/>
                <a:sym typeface="Poppins"/>
              </a:rPr>
              <a:t>You can approve each post one at a time, or click Approve All to approve all.</a:t>
            </a:r>
            <a:endParaRPr>
              <a:solidFill>
                <a:schemeClr val="dk1"/>
              </a:solidFill>
              <a:latin typeface="Poppins"/>
              <a:ea typeface="Poppins"/>
              <a:cs typeface="Poppins"/>
              <a:sym typeface="Poppins"/>
            </a:endParaRPr>
          </a:p>
        </p:txBody>
      </p:sp>
      <p:pic>
        <p:nvPicPr>
          <p:cNvPr id="2135" name="Google Shape;2135;p147" descr="In this video, we demonstrate how a teacher approves posts in Seesaw. This video is used in the training Getting Teachers Started with Seesaw." title="Seesaw Approval Flow">
            <a:hlinkClick r:id="rId3"/>
          </p:cNvPr>
          <p:cNvPicPr preferRelativeResize="0"/>
          <p:nvPr/>
        </p:nvPicPr>
        <p:blipFill>
          <a:blip r:embed="rId4">
            <a:alphaModFix/>
          </a:blip>
          <a:stretch>
            <a:fillRect/>
          </a:stretch>
        </p:blipFill>
        <p:spPr>
          <a:xfrm>
            <a:off x="396925" y="642062"/>
            <a:ext cx="5145824" cy="38593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39"/>
        <p:cNvGrpSpPr/>
        <p:nvPr/>
      </p:nvGrpSpPr>
      <p:grpSpPr>
        <a:xfrm>
          <a:off x="0" y="0"/>
          <a:ext cx="0" cy="0"/>
          <a:chOff x="0" y="0"/>
          <a:chExt cx="0" cy="0"/>
        </a:xfrm>
      </p:grpSpPr>
      <p:sp>
        <p:nvSpPr>
          <p:cNvPr id="2140" name="Google Shape;2140;p148"/>
          <p:cNvSpPr txBox="1">
            <a:spLocks noGrp="1"/>
          </p:cNvSpPr>
          <p:nvPr>
            <p:ph type="subTitle" idx="1"/>
          </p:nvPr>
        </p:nvSpPr>
        <p:spPr>
          <a:xfrm>
            <a:off x="990300" y="1754225"/>
            <a:ext cx="4257600" cy="896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000"/>
              <a:t>How students post to their journal</a:t>
            </a:r>
            <a:endParaRPr sz="4000"/>
          </a:p>
        </p:txBody>
      </p:sp>
      <p:sp>
        <p:nvSpPr>
          <p:cNvPr id="2141" name="Google Shape;2141;p148"/>
          <p:cNvSpPr txBox="1">
            <a:spLocks noGrp="1"/>
          </p:cNvSpPr>
          <p:nvPr>
            <p:ph type="title"/>
          </p:nvPr>
        </p:nvSpPr>
        <p:spPr>
          <a:xfrm>
            <a:off x="1045050" y="1274375"/>
            <a:ext cx="4148100" cy="407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a:t>Get Ready to Watch</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sp>
        <p:nvSpPr>
          <p:cNvPr id="1881" name="Google Shape;1881;p122"/>
          <p:cNvSpPr txBox="1">
            <a:spLocks noGrp="1"/>
          </p:cNvSpPr>
          <p:nvPr>
            <p:ph type="body" idx="1"/>
          </p:nvPr>
        </p:nvSpPr>
        <p:spPr>
          <a:xfrm>
            <a:off x="250213" y="1231213"/>
            <a:ext cx="5634900" cy="268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rgbClr val="000000"/>
                </a:solidFill>
                <a:latin typeface="Poppins"/>
                <a:ea typeface="Poppins"/>
                <a:cs typeface="Poppins"/>
                <a:sym typeface="Poppins"/>
              </a:rPr>
              <a:t>Seesaw brings together students, teachers, and families to </a:t>
            </a:r>
            <a:r>
              <a:rPr lang="en" sz="2500" b="1">
                <a:solidFill>
                  <a:srgbClr val="59CCE5"/>
                </a:solidFill>
                <a:latin typeface="Poppins"/>
                <a:ea typeface="Poppins"/>
                <a:cs typeface="Poppins"/>
                <a:sym typeface="Poppins"/>
              </a:rPr>
              <a:t>deepen student learning</a:t>
            </a:r>
            <a:r>
              <a:rPr lang="en" sz="2500" b="1">
                <a:solidFill>
                  <a:srgbClr val="000000"/>
                </a:solidFill>
                <a:latin typeface="Poppins"/>
                <a:ea typeface="Poppins"/>
                <a:cs typeface="Poppins"/>
                <a:sym typeface="Poppins"/>
              </a:rPr>
              <a:t>.</a:t>
            </a:r>
            <a:endParaRPr sz="2500" b="1">
              <a:solidFill>
                <a:srgbClr val="000000"/>
              </a:solidFill>
              <a:latin typeface="Poppins"/>
              <a:ea typeface="Poppins"/>
              <a:cs typeface="Poppins"/>
              <a:sym typeface="Poppins"/>
            </a:endParaRPr>
          </a:p>
          <a:p>
            <a:pPr marL="0" lvl="0" indent="0" algn="l" rtl="0">
              <a:spcBef>
                <a:spcPts val="1600"/>
              </a:spcBef>
              <a:spcAft>
                <a:spcPts val="1600"/>
              </a:spcAft>
              <a:buNone/>
            </a:pPr>
            <a:r>
              <a:rPr lang="en" sz="2500" b="1">
                <a:solidFill>
                  <a:srgbClr val="000000"/>
                </a:solidFill>
                <a:latin typeface="Poppins"/>
                <a:ea typeface="Poppins"/>
                <a:cs typeface="Poppins"/>
                <a:sym typeface="Poppins"/>
              </a:rPr>
              <a:t>Remote learning is a </a:t>
            </a:r>
            <a:r>
              <a:rPr lang="en" sz="2500" b="1">
                <a:solidFill>
                  <a:srgbClr val="59CCE5"/>
                </a:solidFill>
                <a:latin typeface="Poppins"/>
                <a:ea typeface="Poppins"/>
                <a:cs typeface="Poppins"/>
                <a:sym typeface="Poppins"/>
              </a:rPr>
              <a:t>core part</a:t>
            </a:r>
            <a:r>
              <a:rPr lang="en" sz="2500" b="1">
                <a:solidFill>
                  <a:srgbClr val="000000"/>
                </a:solidFill>
                <a:latin typeface="Poppins"/>
                <a:ea typeface="Poppins"/>
                <a:cs typeface="Poppins"/>
                <a:sym typeface="Poppins"/>
              </a:rPr>
              <a:t> of Seesaw’s Learning Loop. </a:t>
            </a:r>
            <a:endParaRPr sz="2500" b="1">
              <a:solidFill>
                <a:srgbClr val="000000"/>
              </a:solidFill>
              <a:latin typeface="Poppins"/>
              <a:ea typeface="Poppins"/>
              <a:cs typeface="Poppins"/>
              <a:sym typeface="Poppins"/>
            </a:endParaRPr>
          </a:p>
        </p:txBody>
      </p:sp>
      <p:pic>
        <p:nvPicPr>
          <p:cNvPr id="1882" name="Google Shape;1882;p122"/>
          <p:cNvPicPr preferRelativeResize="0"/>
          <p:nvPr/>
        </p:nvPicPr>
        <p:blipFill>
          <a:blip r:embed="rId3">
            <a:alphaModFix/>
          </a:blip>
          <a:stretch>
            <a:fillRect/>
          </a:stretch>
        </p:blipFill>
        <p:spPr>
          <a:xfrm>
            <a:off x="5960409" y="1199549"/>
            <a:ext cx="3085776" cy="27444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45"/>
        <p:cNvGrpSpPr/>
        <p:nvPr/>
      </p:nvGrpSpPr>
      <p:grpSpPr>
        <a:xfrm>
          <a:off x="0" y="0"/>
          <a:ext cx="0" cy="0"/>
          <a:chOff x="0" y="0"/>
          <a:chExt cx="0" cy="0"/>
        </a:xfrm>
      </p:grpSpPr>
      <p:sp>
        <p:nvSpPr>
          <p:cNvPr id="2146" name="Google Shape;2146;p149"/>
          <p:cNvSpPr txBox="1"/>
          <p:nvPr/>
        </p:nvSpPr>
        <p:spPr>
          <a:xfrm>
            <a:off x="5756150" y="1274250"/>
            <a:ext cx="3013500" cy="2595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STEP 1: </a:t>
            </a:r>
            <a:r>
              <a:rPr lang="en">
                <a:solidFill>
                  <a:schemeClr val="dk1"/>
                </a:solidFill>
                <a:latin typeface="Poppins"/>
                <a:ea typeface="Poppins"/>
                <a:cs typeface="Poppins"/>
                <a:sym typeface="Poppins"/>
              </a:rPr>
              <a:t>Students tap the green Add+ button.</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STEP 2: </a:t>
            </a:r>
            <a:r>
              <a:rPr lang="en">
                <a:solidFill>
                  <a:schemeClr val="dk1"/>
                </a:solidFill>
                <a:latin typeface="Poppins"/>
                <a:ea typeface="Poppins"/>
                <a:cs typeface="Poppins"/>
                <a:sym typeface="Poppins"/>
              </a:rPr>
              <a:t>Choose a learning tool from the menu.</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STEP 3: </a:t>
            </a:r>
            <a:r>
              <a:rPr lang="en">
                <a:solidFill>
                  <a:schemeClr val="dk1"/>
                </a:solidFill>
                <a:latin typeface="Poppins"/>
                <a:ea typeface="Poppins"/>
                <a:cs typeface="Poppins"/>
                <a:sym typeface="Poppins"/>
              </a:rPr>
              <a:t>When done, click the green check to add the post.</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sz="1100" b="1" i="1">
                <a:solidFill>
                  <a:schemeClr val="dk1"/>
                </a:solidFill>
                <a:latin typeface="Poppins"/>
                <a:ea typeface="Poppins"/>
                <a:cs typeface="Poppins"/>
                <a:sym typeface="Poppins"/>
              </a:rPr>
              <a:t>Note: </a:t>
            </a:r>
            <a:r>
              <a:rPr lang="en" sz="1100" i="1">
                <a:solidFill>
                  <a:schemeClr val="dk1"/>
                </a:solidFill>
                <a:latin typeface="Poppins"/>
                <a:ea typeface="Poppins"/>
                <a:cs typeface="Poppins"/>
                <a:sym typeface="Poppins"/>
              </a:rPr>
              <a:t>With Home Learning Codes, students </a:t>
            </a:r>
            <a:r>
              <a:rPr lang="en" sz="1100" i="1" u="sng">
                <a:solidFill>
                  <a:schemeClr val="dk1"/>
                </a:solidFill>
                <a:latin typeface="Poppins"/>
                <a:ea typeface="Poppins"/>
                <a:cs typeface="Poppins"/>
                <a:sym typeface="Poppins"/>
              </a:rPr>
              <a:t>do not</a:t>
            </a:r>
            <a:r>
              <a:rPr lang="en" sz="1100" i="1">
                <a:solidFill>
                  <a:schemeClr val="dk1"/>
                </a:solidFill>
                <a:latin typeface="Poppins"/>
                <a:ea typeface="Poppins"/>
                <a:cs typeface="Poppins"/>
                <a:sym typeface="Poppins"/>
              </a:rPr>
              <a:t> need to choose their names from the list, as the video shows.</a:t>
            </a:r>
            <a:endParaRPr sz="1100" i="1">
              <a:solidFill>
                <a:schemeClr val="dk1"/>
              </a:solidFill>
              <a:latin typeface="Poppins"/>
              <a:ea typeface="Poppins"/>
              <a:cs typeface="Poppins"/>
              <a:sym typeface="Poppins"/>
            </a:endParaRPr>
          </a:p>
        </p:txBody>
      </p:sp>
      <p:pic>
        <p:nvPicPr>
          <p:cNvPr id="2147" name="Google Shape;2147;p149" descr="This video is part of the training Getting Teachers Started with Seesaw. Teachers will be signed in to a class as a student to experience that workflow." title="Teacher's First Post as a Student">
            <a:hlinkClick r:id="rId3"/>
          </p:cNvPr>
          <p:cNvPicPr preferRelativeResize="0"/>
          <p:nvPr/>
        </p:nvPicPr>
        <p:blipFill>
          <a:blip r:embed="rId4">
            <a:alphaModFix/>
          </a:blip>
          <a:stretch>
            <a:fillRect/>
          </a:stretch>
        </p:blipFill>
        <p:spPr>
          <a:xfrm>
            <a:off x="419600" y="662950"/>
            <a:ext cx="5090125" cy="38176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51"/>
        <p:cNvGrpSpPr/>
        <p:nvPr/>
      </p:nvGrpSpPr>
      <p:grpSpPr>
        <a:xfrm>
          <a:off x="0" y="0"/>
          <a:ext cx="0" cy="0"/>
          <a:chOff x="0" y="0"/>
          <a:chExt cx="0" cy="0"/>
        </a:xfrm>
      </p:grpSpPr>
      <p:sp>
        <p:nvSpPr>
          <p:cNvPr id="2152" name="Google Shape;2152;p150"/>
          <p:cNvSpPr txBox="1">
            <a:spLocks noGrp="1"/>
          </p:cNvSpPr>
          <p:nvPr>
            <p:ph type="subTitle" idx="1"/>
          </p:nvPr>
        </p:nvSpPr>
        <p:spPr>
          <a:xfrm>
            <a:off x="990300" y="1754225"/>
            <a:ext cx="4257600" cy="896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000"/>
              <a:t>How teachers post to the </a:t>
            </a:r>
            <a:endParaRPr sz="4000"/>
          </a:p>
          <a:p>
            <a:pPr marL="0" lvl="0" indent="0" algn="l" rtl="0">
              <a:spcBef>
                <a:spcPts val="0"/>
              </a:spcBef>
              <a:spcAft>
                <a:spcPts val="0"/>
              </a:spcAft>
              <a:buNone/>
            </a:pPr>
            <a:r>
              <a:rPr lang="en" sz="4000"/>
              <a:t>class journal</a:t>
            </a:r>
            <a:endParaRPr sz="4000"/>
          </a:p>
        </p:txBody>
      </p:sp>
      <p:sp>
        <p:nvSpPr>
          <p:cNvPr id="2153" name="Google Shape;2153;p150"/>
          <p:cNvSpPr txBox="1">
            <a:spLocks noGrp="1"/>
          </p:cNvSpPr>
          <p:nvPr>
            <p:ph type="title"/>
          </p:nvPr>
        </p:nvSpPr>
        <p:spPr>
          <a:xfrm>
            <a:off x="1045050" y="1274375"/>
            <a:ext cx="4148100" cy="407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a:t>Get Ready to Watch</a:t>
            </a:r>
            <a:endParaRPr sz="2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57"/>
        <p:cNvGrpSpPr/>
        <p:nvPr/>
      </p:nvGrpSpPr>
      <p:grpSpPr>
        <a:xfrm>
          <a:off x="0" y="0"/>
          <a:ext cx="0" cy="0"/>
          <a:chOff x="0" y="0"/>
          <a:chExt cx="0" cy="0"/>
        </a:xfrm>
      </p:grpSpPr>
      <p:sp>
        <p:nvSpPr>
          <p:cNvPr id="2158" name="Google Shape;2158;p151"/>
          <p:cNvSpPr txBox="1"/>
          <p:nvPr/>
        </p:nvSpPr>
        <p:spPr>
          <a:xfrm>
            <a:off x="5756150" y="751800"/>
            <a:ext cx="3013500" cy="36399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STEP 1: </a:t>
            </a:r>
            <a:r>
              <a:rPr lang="en">
                <a:solidFill>
                  <a:schemeClr val="dk1"/>
                </a:solidFill>
                <a:latin typeface="Poppins"/>
                <a:ea typeface="Poppins"/>
                <a:cs typeface="Poppins"/>
                <a:sym typeface="Poppins"/>
              </a:rPr>
              <a:t>Click the green Add+ button and choose Post Student Work.</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STEP 2: </a:t>
            </a:r>
            <a:r>
              <a:rPr lang="en">
                <a:solidFill>
                  <a:schemeClr val="dk1"/>
                </a:solidFill>
                <a:latin typeface="Poppins"/>
                <a:ea typeface="Poppins"/>
                <a:cs typeface="Poppins"/>
                <a:sym typeface="Poppins"/>
              </a:rPr>
              <a:t>Use learning tools to create a post.</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STEP 3: </a:t>
            </a:r>
            <a:r>
              <a:rPr lang="en">
                <a:solidFill>
                  <a:schemeClr val="dk1"/>
                </a:solidFill>
                <a:latin typeface="Poppins"/>
                <a:ea typeface="Poppins"/>
                <a:cs typeface="Poppins"/>
                <a:sym typeface="Poppins"/>
              </a:rPr>
              <a:t>Click the green check to add teh post.</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PRO TIP: </a:t>
            </a:r>
            <a:r>
              <a:rPr lang="en">
                <a:solidFill>
                  <a:schemeClr val="dk1"/>
                </a:solidFill>
                <a:latin typeface="Poppins"/>
                <a:ea typeface="Poppins"/>
                <a:cs typeface="Poppins"/>
                <a:sym typeface="Poppins"/>
              </a:rPr>
              <a:t>Choose ‘All Students’ to share posts with every student’s journal. This is a great way to communicate to all students and families while doing remote learning.</a:t>
            </a:r>
            <a:endParaRPr>
              <a:solidFill>
                <a:schemeClr val="dk1"/>
              </a:solidFill>
              <a:latin typeface="Poppins"/>
              <a:ea typeface="Poppins"/>
              <a:cs typeface="Poppins"/>
              <a:sym typeface="Poppins"/>
            </a:endParaRPr>
          </a:p>
        </p:txBody>
      </p:sp>
      <p:pic>
        <p:nvPicPr>
          <p:cNvPr id="2159" name="Google Shape;2159;p151" descr="In this video, we will show you how to post student work and add it to a journal in Seesaw. This video is used in the training Getting Teachers Started with Seesaw." title="Post Student Work to Seesaw as a Teacher">
            <a:hlinkClick r:id="rId3"/>
          </p:cNvPr>
          <p:cNvPicPr preferRelativeResize="0"/>
          <p:nvPr/>
        </p:nvPicPr>
        <p:blipFill>
          <a:blip r:embed="rId4">
            <a:alphaModFix/>
          </a:blip>
          <a:stretch>
            <a:fillRect/>
          </a:stretch>
        </p:blipFill>
        <p:spPr>
          <a:xfrm>
            <a:off x="417500" y="636688"/>
            <a:ext cx="5160150" cy="38701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63"/>
        <p:cNvGrpSpPr/>
        <p:nvPr/>
      </p:nvGrpSpPr>
      <p:grpSpPr>
        <a:xfrm>
          <a:off x="0" y="0"/>
          <a:ext cx="0" cy="0"/>
          <a:chOff x="0" y="0"/>
          <a:chExt cx="0" cy="0"/>
        </a:xfrm>
      </p:grpSpPr>
      <p:sp>
        <p:nvSpPr>
          <p:cNvPr id="2164" name="Google Shape;2164;p152"/>
          <p:cNvSpPr/>
          <p:nvPr/>
        </p:nvSpPr>
        <p:spPr>
          <a:xfrm>
            <a:off x="778450" y="1647575"/>
            <a:ext cx="3880200" cy="687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52"/>
          <p:cNvSpPr txBox="1">
            <a:spLocks noGrp="1"/>
          </p:cNvSpPr>
          <p:nvPr>
            <p:ph type="title"/>
          </p:nvPr>
        </p:nvSpPr>
        <p:spPr>
          <a:xfrm>
            <a:off x="992850" y="706875"/>
            <a:ext cx="7158300" cy="12399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1600"/>
              </a:spcAft>
              <a:buNone/>
            </a:pPr>
            <a:r>
              <a:rPr lang="en" sz="2800" b="1">
                <a:latin typeface="Poppins"/>
                <a:ea typeface="Poppins"/>
                <a:cs typeface="Poppins"/>
                <a:sym typeface="Poppins"/>
              </a:rPr>
              <a:t>You just learned how students and teachers post to Seesaw using the green Add+ button.</a:t>
            </a:r>
            <a:endParaRPr/>
          </a:p>
        </p:txBody>
      </p:sp>
      <p:sp>
        <p:nvSpPr>
          <p:cNvPr id="2166" name="Google Shape;2166;p152"/>
          <p:cNvSpPr txBox="1">
            <a:spLocks noGrp="1"/>
          </p:cNvSpPr>
          <p:nvPr>
            <p:ph type="subTitle" idx="1"/>
          </p:nvPr>
        </p:nvSpPr>
        <p:spPr>
          <a:xfrm>
            <a:off x="992850" y="2695075"/>
            <a:ext cx="6677400" cy="866700"/>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Poppins Medium"/>
                <a:ea typeface="Poppins Medium"/>
                <a:cs typeface="Poppins Medium"/>
                <a:sym typeface="Poppins Medium"/>
              </a:rPr>
              <a:t>Adding to the journal (posting) in this way is best when students already know what to do (e.g. when you’ve given them directions outside of Seesaw)</a:t>
            </a:r>
            <a:endParaRPr sz="1400">
              <a:solidFill>
                <a:schemeClr val="dk1"/>
              </a:solidFill>
              <a:latin typeface="Arial"/>
              <a:ea typeface="Arial"/>
              <a:cs typeface="Arial"/>
              <a:sym typeface="Arial"/>
            </a:endParaRPr>
          </a:p>
          <a:p>
            <a:pPr marL="0" lvl="0" indent="0" algn="l" rtl="0">
              <a:spcBef>
                <a:spcPts val="1600"/>
              </a:spcBef>
              <a:spcAft>
                <a:spcPts val="0"/>
              </a:spcAft>
              <a:buNone/>
            </a:pPr>
            <a:endParaRPr/>
          </a:p>
        </p:txBody>
      </p:sp>
      <p:sp>
        <p:nvSpPr>
          <p:cNvPr id="2167" name="Google Shape;2167;p152"/>
          <p:cNvSpPr/>
          <p:nvPr/>
        </p:nvSpPr>
        <p:spPr>
          <a:xfrm rot="5400000">
            <a:off x="7386165" y="3385646"/>
            <a:ext cx="1757860" cy="1757834"/>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71"/>
        <p:cNvGrpSpPr/>
        <p:nvPr/>
      </p:nvGrpSpPr>
      <p:grpSpPr>
        <a:xfrm>
          <a:off x="0" y="0"/>
          <a:ext cx="0" cy="0"/>
          <a:chOff x="0" y="0"/>
          <a:chExt cx="0" cy="0"/>
        </a:xfrm>
      </p:grpSpPr>
      <p:sp>
        <p:nvSpPr>
          <p:cNvPr id="2172" name="Google Shape;2172;p153"/>
          <p:cNvSpPr/>
          <p:nvPr/>
        </p:nvSpPr>
        <p:spPr>
          <a:xfrm>
            <a:off x="848900" y="1122575"/>
            <a:ext cx="5603100" cy="687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53"/>
          <p:cNvSpPr txBox="1">
            <a:spLocks noGrp="1"/>
          </p:cNvSpPr>
          <p:nvPr>
            <p:ph type="title"/>
          </p:nvPr>
        </p:nvSpPr>
        <p:spPr>
          <a:xfrm>
            <a:off x="992850" y="706875"/>
            <a:ext cx="7158300" cy="12399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2800" b="1">
                <a:latin typeface="Poppins"/>
                <a:ea typeface="Poppins"/>
                <a:cs typeface="Poppins"/>
                <a:sym typeface="Poppins"/>
              </a:rPr>
              <a:t>Students can also post by responding to an activity you’ve assigned in Seesaw</a:t>
            </a:r>
            <a:endParaRPr sz="2800">
              <a:latin typeface="Poppins Medium"/>
              <a:ea typeface="Poppins Medium"/>
              <a:cs typeface="Poppins Medium"/>
              <a:sym typeface="Poppins Medium"/>
            </a:endParaRPr>
          </a:p>
          <a:p>
            <a:pPr marL="0" lvl="0" indent="0" algn="l" rtl="0">
              <a:lnSpc>
                <a:spcPct val="115000"/>
              </a:lnSpc>
              <a:spcBef>
                <a:spcPts val="1600"/>
              </a:spcBef>
              <a:spcAft>
                <a:spcPts val="1600"/>
              </a:spcAft>
              <a:buNone/>
            </a:pPr>
            <a:endParaRPr sz="2800" b="1">
              <a:latin typeface="Poppins"/>
              <a:ea typeface="Poppins"/>
              <a:cs typeface="Poppins"/>
              <a:sym typeface="Poppins"/>
            </a:endParaRPr>
          </a:p>
        </p:txBody>
      </p:sp>
      <p:sp>
        <p:nvSpPr>
          <p:cNvPr id="2174" name="Google Shape;2174;p153"/>
          <p:cNvSpPr txBox="1">
            <a:spLocks noGrp="1"/>
          </p:cNvSpPr>
          <p:nvPr>
            <p:ph type="subTitle" idx="1"/>
          </p:nvPr>
        </p:nvSpPr>
        <p:spPr>
          <a:xfrm>
            <a:off x="992850" y="2545700"/>
            <a:ext cx="6237600" cy="866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chemeClr val="dk1"/>
                </a:solidFill>
                <a:latin typeface="Poppins Medium"/>
                <a:ea typeface="Poppins Medium"/>
                <a:cs typeface="Poppins Medium"/>
                <a:sym typeface="Poppins Medium"/>
              </a:rPr>
              <a:t>With Seesaw activities, you can provide directions, multimedia resources, and templates </a:t>
            </a:r>
            <a:r>
              <a:rPr lang="en" b="1">
                <a:solidFill>
                  <a:schemeClr val="dk1"/>
                </a:solidFill>
                <a:latin typeface="Poppins"/>
                <a:ea typeface="Poppins"/>
                <a:cs typeface="Poppins"/>
                <a:sym typeface="Poppins"/>
              </a:rPr>
              <a:t>inside</a:t>
            </a:r>
            <a:r>
              <a:rPr lang="en">
                <a:solidFill>
                  <a:schemeClr val="dk1"/>
                </a:solidFill>
                <a:latin typeface="Poppins Medium"/>
                <a:ea typeface="Poppins Medium"/>
                <a:cs typeface="Poppins Medium"/>
                <a:sym typeface="Poppins Medium"/>
              </a:rPr>
              <a:t> of Seesaw that students respond to directly. </a:t>
            </a:r>
            <a:endParaRPr>
              <a:solidFill>
                <a:schemeClr val="dk1"/>
              </a:solidFill>
              <a:latin typeface="Poppins Medium"/>
              <a:ea typeface="Poppins Medium"/>
              <a:cs typeface="Poppins Medium"/>
              <a:sym typeface="Poppins Medium"/>
            </a:endParaRPr>
          </a:p>
          <a:p>
            <a:pPr marL="0" lvl="0" indent="0" algn="l" rtl="0">
              <a:spcBef>
                <a:spcPts val="1600"/>
              </a:spcBef>
              <a:spcAft>
                <a:spcPts val="0"/>
              </a:spcAft>
              <a:buNone/>
            </a:pPr>
            <a:r>
              <a:rPr lang="en" b="1">
                <a:solidFill>
                  <a:schemeClr val="dk1"/>
                </a:solidFill>
                <a:latin typeface="Poppins"/>
                <a:ea typeface="Poppins"/>
                <a:cs typeface="Poppins"/>
                <a:sym typeface="Poppins"/>
              </a:rPr>
              <a:t>Learn how on the following slide. </a:t>
            </a:r>
            <a:endParaRPr sz="2800" b="1">
              <a:solidFill>
                <a:schemeClr val="dk1"/>
              </a:solidFill>
              <a:latin typeface="Poppins"/>
              <a:ea typeface="Poppins"/>
              <a:cs typeface="Poppins"/>
              <a:sym typeface="Poppins"/>
            </a:endParaRPr>
          </a:p>
          <a:p>
            <a:pPr marL="0" lvl="0" indent="0" algn="l" rtl="0">
              <a:spcBef>
                <a:spcPts val="1600"/>
              </a:spcBef>
              <a:spcAft>
                <a:spcPts val="0"/>
              </a:spcAft>
              <a:buNone/>
            </a:pPr>
            <a:endParaRPr>
              <a:solidFill>
                <a:schemeClr val="dk1"/>
              </a:solidFill>
              <a:latin typeface="Poppins Medium"/>
              <a:ea typeface="Poppins Medium"/>
              <a:cs typeface="Poppins Medium"/>
              <a:sym typeface="Poppins Medium"/>
            </a:endParaRPr>
          </a:p>
          <a:p>
            <a:pPr marL="0" lvl="0" indent="0" algn="l" rtl="0">
              <a:spcBef>
                <a:spcPts val="1600"/>
              </a:spcBef>
              <a:spcAft>
                <a:spcPts val="0"/>
              </a:spcAft>
              <a:buNone/>
            </a:pPr>
            <a:endParaRPr/>
          </a:p>
        </p:txBody>
      </p:sp>
      <p:sp>
        <p:nvSpPr>
          <p:cNvPr id="2175" name="Google Shape;2175;p153"/>
          <p:cNvSpPr/>
          <p:nvPr/>
        </p:nvSpPr>
        <p:spPr>
          <a:xfrm rot="5400000">
            <a:off x="7386165" y="3385646"/>
            <a:ext cx="1757860" cy="1757834"/>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79"/>
        <p:cNvGrpSpPr/>
        <p:nvPr/>
      </p:nvGrpSpPr>
      <p:grpSpPr>
        <a:xfrm>
          <a:off x="0" y="0"/>
          <a:ext cx="0" cy="0"/>
          <a:chOff x="0" y="0"/>
          <a:chExt cx="0" cy="0"/>
        </a:xfrm>
      </p:grpSpPr>
      <p:sp>
        <p:nvSpPr>
          <p:cNvPr id="2180" name="Google Shape;2180;p154"/>
          <p:cNvSpPr txBox="1">
            <a:spLocks noGrp="1"/>
          </p:cNvSpPr>
          <p:nvPr>
            <p:ph type="subTitle" idx="1"/>
          </p:nvPr>
        </p:nvSpPr>
        <p:spPr>
          <a:xfrm>
            <a:off x="837900" y="1754225"/>
            <a:ext cx="4257600" cy="896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000"/>
              <a:t>Create activities in Seesaw</a:t>
            </a:r>
            <a:endParaRPr sz="4000"/>
          </a:p>
        </p:txBody>
      </p:sp>
      <p:sp>
        <p:nvSpPr>
          <p:cNvPr id="2181" name="Google Shape;2181;p154"/>
          <p:cNvSpPr txBox="1">
            <a:spLocks noGrp="1"/>
          </p:cNvSpPr>
          <p:nvPr>
            <p:ph type="title"/>
          </p:nvPr>
        </p:nvSpPr>
        <p:spPr>
          <a:xfrm>
            <a:off x="892650" y="1274375"/>
            <a:ext cx="4148100" cy="407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a:t>Get Ready to Watch</a:t>
            </a:r>
            <a:endParaRPr sz="2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185"/>
        <p:cNvGrpSpPr/>
        <p:nvPr/>
      </p:nvGrpSpPr>
      <p:grpSpPr>
        <a:xfrm>
          <a:off x="0" y="0"/>
          <a:ext cx="0" cy="0"/>
          <a:chOff x="0" y="0"/>
          <a:chExt cx="0" cy="0"/>
        </a:xfrm>
      </p:grpSpPr>
      <p:sp>
        <p:nvSpPr>
          <p:cNvPr id="2186" name="Google Shape;2186;p155"/>
          <p:cNvSpPr txBox="1"/>
          <p:nvPr/>
        </p:nvSpPr>
        <p:spPr>
          <a:xfrm>
            <a:off x="5756150" y="286213"/>
            <a:ext cx="3013500" cy="4571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STEP 1: </a:t>
            </a:r>
            <a:r>
              <a:rPr lang="en">
                <a:solidFill>
                  <a:schemeClr val="dk1"/>
                </a:solidFill>
                <a:latin typeface="Poppins"/>
                <a:ea typeface="Poppins"/>
                <a:cs typeface="Poppins"/>
                <a:sym typeface="Poppins"/>
              </a:rPr>
              <a:t>Click the green Add+ button and choose Assign Activity.</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STEP 2: </a:t>
            </a:r>
            <a:r>
              <a:rPr lang="en">
                <a:solidFill>
                  <a:schemeClr val="dk1"/>
                </a:solidFill>
                <a:latin typeface="Poppins"/>
                <a:ea typeface="Poppins"/>
                <a:cs typeface="Poppins"/>
                <a:sym typeface="Poppins"/>
              </a:rPr>
              <a:t>You’ll be in My Library. Choose Create New Activity.</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STEP 3: </a:t>
            </a:r>
            <a:r>
              <a:rPr lang="en">
                <a:solidFill>
                  <a:schemeClr val="dk1"/>
                </a:solidFill>
                <a:latin typeface="Poppins"/>
                <a:ea typeface="Poppins"/>
                <a:cs typeface="Poppins"/>
                <a:sym typeface="Poppins"/>
              </a:rPr>
              <a:t>Enter the title and directions, add multimedia instructions or an example, add a template. And more!</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STEP 4: </a:t>
            </a:r>
            <a:r>
              <a:rPr lang="en">
                <a:solidFill>
                  <a:schemeClr val="dk1"/>
                </a:solidFill>
                <a:latin typeface="Poppins"/>
                <a:ea typeface="Poppins"/>
                <a:cs typeface="Poppins"/>
                <a:sym typeface="Poppins"/>
              </a:rPr>
              <a:t>Click Save.</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STEP 5: </a:t>
            </a:r>
            <a:r>
              <a:rPr lang="en">
                <a:solidFill>
                  <a:schemeClr val="dk1"/>
                </a:solidFill>
                <a:latin typeface="Poppins"/>
                <a:ea typeface="Poppins"/>
                <a:cs typeface="Poppins"/>
                <a:sym typeface="Poppins"/>
              </a:rPr>
              <a:t>You’ll be back in My Library. Click Assign, choose the class or specific students. Click Assign.</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Your activity will show up in the Activities tab.</a:t>
            </a:r>
            <a:endParaRPr b="1">
              <a:solidFill>
                <a:schemeClr val="dk1"/>
              </a:solidFill>
              <a:latin typeface="Poppins"/>
              <a:ea typeface="Poppins"/>
              <a:cs typeface="Poppins"/>
              <a:sym typeface="Poppins"/>
            </a:endParaRPr>
          </a:p>
        </p:txBody>
      </p:sp>
      <p:pic>
        <p:nvPicPr>
          <p:cNvPr id="2187" name="Google Shape;2187;p155" title="Creating Activities in Seesaw Abridged">
            <a:hlinkClick r:id="rId3"/>
          </p:cNvPr>
          <p:cNvPicPr preferRelativeResize="0"/>
          <p:nvPr/>
        </p:nvPicPr>
        <p:blipFill>
          <a:blip r:embed="rId4">
            <a:alphaModFix/>
          </a:blip>
          <a:stretch>
            <a:fillRect/>
          </a:stretch>
        </p:blipFill>
        <p:spPr>
          <a:xfrm>
            <a:off x="342900" y="661488"/>
            <a:ext cx="5094025" cy="38205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91"/>
        <p:cNvGrpSpPr/>
        <p:nvPr/>
      </p:nvGrpSpPr>
      <p:grpSpPr>
        <a:xfrm>
          <a:off x="0" y="0"/>
          <a:ext cx="0" cy="0"/>
          <a:chOff x="0" y="0"/>
          <a:chExt cx="0" cy="0"/>
        </a:xfrm>
      </p:grpSpPr>
      <p:sp>
        <p:nvSpPr>
          <p:cNvPr id="2192" name="Google Shape;2192;p156"/>
          <p:cNvSpPr/>
          <p:nvPr/>
        </p:nvSpPr>
        <p:spPr>
          <a:xfrm rot="-5400000">
            <a:off x="-4815" y="-2"/>
            <a:ext cx="1828040" cy="1828013"/>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rgbClr val="FFA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56"/>
          <p:cNvSpPr txBox="1"/>
          <p:nvPr/>
        </p:nvSpPr>
        <p:spPr>
          <a:xfrm>
            <a:off x="675000" y="1774500"/>
            <a:ext cx="7794000" cy="1828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400">
                <a:latin typeface="Poppins SemiBold"/>
                <a:ea typeface="Poppins SemiBold"/>
                <a:cs typeface="Poppins SemiBold"/>
                <a:sym typeface="Poppins SemiBold"/>
              </a:rPr>
              <a:t>The </a:t>
            </a:r>
            <a:r>
              <a:rPr lang="en" sz="3400">
                <a:solidFill>
                  <a:srgbClr val="FFAB00"/>
                </a:solidFill>
                <a:latin typeface="Poppins SemiBold"/>
                <a:ea typeface="Poppins SemiBold"/>
                <a:cs typeface="Poppins SemiBold"/>
                <a:sym typeface="Poppins SemiBold"/>
              </a:rPr>
              <a:t>Seesaw icons shortcuts</a:t>
            </a:r>
            <a:endParaRPr sz="3400">
              <a:latin typeface="Poppins SemiBold"/>
              <a:ea typeface="Poppins SemiBold"/>
              <a:cs typeface="Poppins SemiBold"/>
              <a:sym typeface="Poppins SemiBold"/>
            </a:endParaRPr>
          </a:p>
          <a:p>
            <a:pPr marL="0" lvl="0" indent="0" algn="ctr" rtl="0">
              <a:lnSpc>
                <a:spcPct val="115000"/>
              </a:lnSpc>
              <a:spcBef>
                <a:spcPts val="0"/>
              </a:spcBef>
              <a:spcAft>
                <a:spcPts val="0"/>
              </a:spcAft>
              <a:buNone/>
            </a:pPr>
            <a:r>
              <a:rPr lang="en" sz="3400">
                <a:latin typeface="Poppins SemiBold"/>
                <a:ea typeface="Poppins SemiBold"/>
                <a:cs typeface="Poppins SemiBold"/>
                <a:sym typeface="Poppins SemiBold"/>
              </a:rPr>
              <a:t>can be found </a:t>
            </a:r>
            <a:r>
              <a:rPr lang="en" sz="3400" u="sng">
                <a:solidFill>
                  <a:schemeClr val="accent1"/>
                </a:solidFill>
                <a:latin typeface="Poppins SemiBold"/>
                <a:ea typeface="Poppins SemiBold"/>
                <a:cs typeface="Poppins SemiBold"/>
                <a:sym typeface="Poppins SemiBold"/>
                <a:hlinkClick r:id="rId3"/>
              </a:rPr>
              <a:t>HERE</a:t>
            </a:r>
            <a:r>
              <a:rPr lang="en" sz="3400">
                <a:solidFill>
                  <a:srgbClr val="FFAB00"/>
                </a:solidFill>
                <a:latin typeface="Poppins SemiBold"/>
                <a:ea typeface="Poppins SemiBold"/>
                <a:cs typeface="Poppins SemiBold"/>
                <a:sym typeface="Poppins SemiBold"/>
              </a:rPr>
              <a:t>.</a:t>
            </a:r>
            <a:endParaRPr sz="3400">
              <a:solidFill>
                <a:srgbClr val="FFAB00"/>
              </a:solidFill>
              <a:latin typeface="Poppins SemiBold"/>
              <a:ea typeface="Poppins SemiBold"/>
              <a:cs typeface="Poppins SemiBold"/>
              <a:sym typeface="Poppins SemiBo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97"/>
        <p:cNvGrpSpPr/>
        <p:nvPr/>
      </p:nvGrpSpPr>
      <p:grpSpPr>
        <a:xfrm>
          <a:off x="0" y="0"/>
          <a:ext cx="0" cy="0"/>
          <a:chOff x="0" y="0"/>
          <a:chExt cx="0" cy="0"/>
        </a:xfrm>
      </p:grpSpPr>
      <p:sp>
        <p:nvSpPr>
          <p:cNvPr id="2198" name="Google Shape;2198;p157"/>
          <p:cNvSpPr txBox="1">
            <a:spLocks noGrp="1"/>
          </p:cNvSpPr>
          <p:nvPr>
            <p:ph type="title"/>
          </p:nvPr>
        </p:nvSpPr>
        <p:spPr>
          <a:xfrm>
            <a:off x="311700" y="846700"/>
            <a:ext cx="8520600" cy="2532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3400" b="1">
                <a:solidFill>
                  <a:srgbClr val="000000"/>
                </a:solidFill>
                <a:latin typeface="Poppins"/>
                <a:ea typeface="Poppins"/>
                <a:cs typeface="Poppins"/>
                <a:sym typeface="Poppins"/>
              </a:rPr>
              <a:t>We created a map of </a:t>
            </a:r>
            <a:r>
              <a:rPr lang="en" sz="3400" b="1">
                <a:solidFill>
                  <a:schemeClr val="accent1"/>
                </a:solidFill>
                <a:latin typeface="Poppins"/>
                <a:ea typeface="Poppins"/>
                <a:cs typeface="Poppins"/>
                <a:sym typeface="Poppins"/>
              </a:rPr>
              <a:t>ready-to-go Seesaw activities</a:t>
            </a:r>
            <a:r>
              <a:rPr lang="en" sz="3400" b="1">
                <a:solidFill>
                  <a:srgbClr val="000000"/>
                </a:solidFill>
                <a:latin typeface="Poppins"/>
                <a:ea typeface="Poppins"/>
                <a:cs typeface="Poppins"/>
                <a:sym typeface="Poppins"/>
              </a:rPr>
              <a:t> for home learning organized by grade and subject. </a:t>
            </a:r>
            <a:endParaRPr sz="3400" b="1">
              <a:solidFill>
                <a:srgbClr val="000000"/>
              </a:solidFill>
              <a:latin typeface="Poppins"/>
              <a:ea typeface="Poppins"/>
              <a:cs typeface="Poppins"/>
              <a:sym typeface="Poppins"/>
            </a:endParaRPr>
          </a:p>
          <a:p>
            <a:pPr marL="0" lvl="0" indent="0" algn="ctr" rtl="0">
              <a:lnSpc>
                <a:spcPct val="115000"/>
              </a:lnSpc>
              <a:spcBef>
                <a:spcPts val="1600"/>
              </a:spcBef>
              <a:spcAft>
                <a:spcPts val="1600"/>
              </a:spcAft>
              <a:buClr>
                <a:schemeClr val="dk1"/>
              </a:buClr>
              <a:buSzPts val="1100"/>
              <a:buFont typeface="Arial"/>
              <a:buNone/>
            </a:pPr>
            <a:r>
              <a:rPr lang="en" sz="3400" b="1">
                <a:solidFill>
                  <a:srgbClr val="000000"/>
                </a:solidFill>
                <a:latin typeface="Poppins"/>
                <a:ea typeface="Poppins"/>
                <a:cs typeface="Poppins"/>
                <a:sym typeface="Poppins"/>
              </a:rPr>
              <a:t>You can find it </a:t>
            </a:r>
            <a:r>
              <a:rPr lang="en" sz="3400" b="1" u="sng">
                <a:solidFill>
                  <a:srgbClr val="FFAB00"/>
                </a:solidFill>
                <a:latin typeface="Poppins"/>
                <a:ea typeface="Poppins"/>
                <a:cs typeface="Poppins"/>
                <a:sym typeface="Poppins"/>
                <a:hlinkClick r:id="rId3"/>
              </a:rPr>
              <a:t>HERE</a:t>
            </a:r>
            <a:r>
              <a:rPr lang="en" sz="3400" b="1">
                <a:solidFill>
                  <a:srgbClr val="000000"/>
                </a:solidFill>
                <a:latin typeface="Poppins"/>
                <a:ea typeface="Poppins"/>
                <a:cs typeface="Poppins"/>
                <a:sym typeface="Poppins"/>
              </a:rPr>
              <a:t>.</a:t>
            </a:r>
            <a:endParaRPr sz="3400">
              <a:solidFill>
                <a:srgbClr val="000000"/>
              </a:solidFill>
              <a:latin typeface="Poppins"/>
              <a:ea typeface="Poppins"/>
              <a:cs typeface="Poppins"/>
              <a:sym typeface="Poppins"/>
            </a:endParaRPr>
          </a:p>
        </p:txBody>
      </p:sp>
      <p:sp>
        <p:nvSpPr>
          <p:cNvPr id="2199" name="Google Shape;2199;p157"/>
          <p:cNvSpPr/>
          <p:nvPr/>
        </p:nvSpPr>
        <p:spPr>
          <a:xfrm rot="5400000">
            <a:off x="7315985" y="3315473"/>
            <a:ext cx="1828040" cy="1828013"/>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rgbClr val="FFA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03"/>
        <p:cNvGrpSpPr/>
        <p:nvPr/>
      </p:nvGrpSpPr>
      <p:grpSpPr>
        <a:xfrm>
          <a:off x="0" y="0"/>
          <a:ext cx="0" cy="0"/>
          <a:chOff x="0" y="0"/>
          <a:chExt cx="0" cy="0"/>
        </a:xfrm>
      </p:grpSpPr>
      <p:sp>
        <p:nvSpPr>
          <p:cNvPr id="2204" name="Google Shape;2204;p158"/>
          <p:cNvSpPr txBox="1">
            <a:spLocks noGrp="1"/>
          </p:cNvSpPr>
          <p:nvPr>
            <p:ph type="title"/>
          </p:nvPr>
        </p:nvSpPr>
        <p:spPr>
          <a:xfrm>
            <a:off x="506700" y="571500"/>
            <a:ext cx="8229600" cy="715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Troubleshooting &amp; FAQs</a:t>
            </a:r>
            <a:endParaRPr/>
          </a:p>
        </p:txBody>
      </p:sp>
      <p:sp>
        <p:nvSpPr>
          <p:cNvPr id="2205" name="Google Shape;2205;p158"/>
          <p:cNvSpPr txBox="1">
            <a:spLocks noGrp="1"/>
          </p:cNvSpPr>
          <p:nvPr>
            <p:ph type="subTitle" idx="1"/>
          </p:nvPr>
        </p:nvSpPr>
        <p:spPr>
          <a:xfrm>
            <a:off x="506700" y="1542725"/>
            <a:ext cx="8130600" cy="3159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chemeClr val="dk1"/>
                </a:solidFill>
                <a:latin typeface="Poppins"/>
                <a:ea typeface="Poppins"/>
                <a:cs typeface="Poppins"/>
                <a:sym typeface="Poppins"/>
              </a:rPr>
              <a:t>Due to unusually high demands on our Help Center at this time, we kindly ask that you </a:t>
            </a:r>
            <a:r>
              <a:rPr lang="en" b="1">
                <a:solidFill>
                  <a:schemeClr val="dk1"/>
                </a:solidFill>
                <a:latin typeface="Poppins"/>
                <a:ea typeface="Poppins"/>
                <a:cs typeface="Poppins"/>
                <a:sym typeface="Poppins"/>
              </a:rPr>
              <a:t>try to find the answer to your questions before submitting a help ticket</a:t>
            </a:r>
            <a:r>
              <a:rPr lang="en">
                <a:solidFill>
                  <a:schemeClr val="dk1"/>
                </a:solidFill>
                <a:latin typeface="Poppins"/>
                <a:ea typeface="Poppins"/>
                <a:cs typeface="Poppins"/>
                <a:sym typeface="Poppins"/>
              </a:rPr>
              <a:t>. Here are three resources to help:</a:t>
            </a:r>
            <a:endParaRPr>
              <a:solidFill>
                <a:schemeClr val="dk1"/>
              </a:solidFill>
              <a:latin typeface="Poppins"/>
              <a:ea typeface="Poppins"/>
              <a:cs typeface="Poppins"/>
              <a:sym typeface="Poppins"/>
            </a:endParaRPr>
          </a:p>
          <a:p>
            <a:pPr marL="857250" lvl="0" indent="-241300" algn="l" rtl="0">
              <a:spcBef>
                <a:spcPts val="1600"/>
              </a:spcBef>
              <a:spcAft>
                <a:spcPts val="0"/>
              </a:spcAft>
              <a:buClr>
                <a:schemeClr val="dk1"/>
              </a:buClr>
              <a:buSzPts val="2000"/>
              <a:buFont typeface="Poppins"/>
              <a:buAutoNum type="arabicPeriod"/>
            </a:pPr>
            <a:r>
              <a:rPr lang="en" sz="2000" b="1">
                <a:solidFill>
                  <a:schemeClr val="dk1"/>
                </a:solidFill>
                <a:latin typeface="Poppins"/>
                <a:ea typeface="Poppins"/>
                <a:cs typeface="Poppins"/>
                <a:sym typeface="Poppins"/>
              </a:rPr>
              <a:t>Main site for teachers: </a:t>
            </a:r>
            <a:r>
              <a:rPr lang="en" sz="2000" u="sng">
                <a:solidFill>
                  <a:schemeClr val="hlink"/>
                </a:solidFill>
                <a:hlinkClick r:id="rId3"/>
              </a:rPr>
              <a:t>web.seesaw.me/remote-learning</a:t>
            </a:r>
            <a:endParaRPr sz="2000">
              <a:solidFill>
                <a:schemeClr val="dk1"/>
              </a:solidFill>
            </a:endParaRPr>
          </a:p>
          <a:p>
            <a:pPr marL="857250" lvl="0" indent="-241300" algn="l" rtl="0">
              <a:spcBef>
                <a:spcPts val="1000"/>
              </a:spcBef>
              <a:spcAft>
                <a:spcPts val="0"/>
              </a:spcAft>
              <a:buClr>
                <a:schemeClr val="dk1"/>
              </a:buClr>
              <a:buSzPts val="2000"/>
              <a:buAutoNum type="arabicPeriod"/>
            </a:pPr>
            <a:r>
              <a:rPr lang="en" sz="2000" b="1">
                <a:solidFill>
                  <a:schemeClr val="dk1"/>
                </a:solidFill>
                <a:latin typeface="Poppins"/>
                <a:ea typeface="Poppins"/>
                <a:cs typeface="Poppins"/>
                <a:sym typeface="Poppins"/>
              </a:rPr>
              <a:t>FAQs: </a:t>
            </a:r>
            <a:r>
              <a:rPr lang="en" sz="2000" b="1" u="sng">
                <a:solidFill>
                  <a:schemeClr val="hlink"/>
                </a:solidFill>
                <a:latin typeface="Poppins"/>
                <a:ea typeface="Poppins"/>
                <a:cs typeface="Poppins"/>
                <a:sym typeface="Poppins"/>
                <a:hlinkClick r:id="rId4"/>
              </a:rPr>
              <a:t>http://bit.ly/RemoteFAQs</a:t>
            </a:r>
            <a:endParaRPr sz="2000" b="1">
              <a:solidFill>
                <a:schemeClr val="dk1"/>
              </a:solidFill>
              <a:latin typeface="Poppins"/>
              <a:ea typeface="Poppins"/>
              <a:cs typeface="Poppins"/>
              <a:sym typeface="Poppins"/>
            </a:endParaRPr>
          </a:p>
          <a:p>
            <a:pPr marL="857250" lvl="0" indent="-241300" algn="l" rtl="0">
              <a:spcBef>
                <a:spcPts val="1000"/>
              </a:spcBef>
              <a:spcAft>
                <a:spcPts val="0"/>
              </a:spcAft>
              <a:buClr>
                <a:schemeClr val="dk1"/>
              </a:buClr>
              <a:buSzPts val="2000"/>
              <a:buFont typeface="Poppins"/>
              <a:buAutoNum type="arabicPeriod"/>
            </a:pPr>
            <a:r>
              <a:rPr lang="en" sz="2000" b="1">
                <a:solidFill>
                  <a:schemeClr val="dk1"/>
                </a:solidFill>
                <a:latin typeface="Poppins"/>
                <a:ea typeface="Poppins"/>
                <a:cs typeface="Poppins"/>
                <a:sym typeface="Poppins"/>
              </a:rPr>
              <a:t>Live Help Webinar: </a:t>
            </a:r>
            <a:r>
              <a:rPr lang="en" sz="2000" b="1" u="sng">
                <a:solidFill>
                  <a:schemeClr val="hlink"/>
                </a:solidFill>
                <a:latin typeface="Poppins"/>
                <a:ea typeface="Poppins"/>
                <a:cs typeface="Poppins"/>
                <a:sym typeface="Poppins"/>
                <a:hlinkClick r:id="rId5"/>
              </a:rPr>
              <a:t>http://bit.ly/LIVEhelp</a:t>
            </a:r>
            <a:endParaRPr sz="2000" b="1">
              <a:solidFill>
                <a:schemeClr val="dk1"/>
              </a:solidFill>
              <a:latin typeface="Poppins"/>
              <a:ea typeface="Poppins"/>
              <a:cs typeface="Poppins"/>
              <a:sym typeface="Poppins"/>
            </a:endParaRPr>
          </a:p>
          <a:p>
            <a:pPr marL="0" lvl="0" indent="0" algn="l" rtl="0">
              <a:spcBef>
                <a:spcPts val="1000"/>
              </a:spcBef>
              <a:spcAft>
                <a:spcPts val="0"/>
              </a:spcAft>
              <a:buClr>
                <a:schemeClr val="dk1"/>
              </a:buClr>
              <a:buSzPts val="1100"/>
              <a:buFont typeface="Arial"/>
              <a:buNone/>
            </a:pPr>
            <a:endParaRPr sz="2000">
              <a:solidFill>
                <a:schemeClr val="dk1"/>
              </a:solidFill>
            </a:endParaRPr>
          </a:p>
          <a:p>
            <a:pPr marL="0" lvl="0" indent="0" algn="l" rtl="0">
              <a:spcBef>
                <a:spcPts val="1600"/>
              </a:spcBef>
              <a:spcAft>
                <a:spcPts val="0"/>
              </a:spcAft>
              <a:buNone/>
            </a:pPr>
            <a:endParaRPr/>
          </a:p>
        </p:txBody>
      </p:sp>
      <p:sp>
        <p:nvSpPr>
          <p:cNvPr id="2206" name="Google Shape;2206;p158"/>
          <p:cNvSpPr/>
          <p:nvPr/>
        </p:nvSpPr>
        <p:spPr>
          <a:xfrm rot="5400000">
            <a:off x="7275773" y="3275265"/>
            <a:ext cx="1868239" cy="1868211"/>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rgbClr val="59C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86"/>
        <p:cNvGrpSpPr/>
        <p:nvPr/>
      </p:nvGrpSpPr>
      <p:grpSpPr>
        <a:xfrm>
          <a:off x="0" y="0"/>
          <a:ext cx="0" cy="0"/>
          <a:chOff x="0" y="0"/>
          <a:chExt cx="0" cy="0"/>
        </a:xfrm>
      </p:grpSpPr>
      <p:pic>
        <p:nvPicPr>
          <p:cNvPr id="1887" name="Google Shape;1887;p123" title="seesaw 2">
            <a:hlinkClick r:id="rId3"/>
          </p:cNvPr>
          <p:cNvPicPr preferRelativeResize="0"/>
          <p:nvPr/>
        </p:nvPicPr>
        <p:blipFill>
          <a:blip r:embed="rId4">
            <a:alphaModFix/>
          </a:blip>
          <a:stretch>
            <a:fillRect/>
          </a:stretch>
        </p:blipFill>
        <p:spPr>
          <a:xfrm>
            <a:off x="1183925" y="30688"/>
            <a:ext cx="6776150" cy="50821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2210"/>
        <p:cNvGrpSpPr/>
        <p:nvPr/>
      </p:nvGrpSpPr>
      <p:grpSpPr>
        <a:xfrm>
          <a:off x="0" y="0"/>
          <a:ext cx="0" cy="0"/>
          <a:chOff x="0" y="0"/>
          <a:chExt cx="0" cy="0"/>
        </a:xfrm>
      </p:grpSpPr>
      <p:sp>
        <p:nvSpPr>
          <p:cNvPr id="2211" name="Google Shape;2211;p159"/>
          <p:cNvSpPr txBox="1"/>
          <p:nvPr/>
        </p:nvSpPr>
        <p:spPr>
          <a:xfrm>
            <a:off x="840000" y="2370400"/>
            <a:ext cx="7520400" cy="1409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2200">
                <a:solidFill>
                  <a:schemeClr val="lt1"/>
                </a:solidFill>
                <a:latin typeface="Poppins Medium"/>
                <a:ea typeface="Poppins Medium"/>
                <a:cs typeface="Poppins Medium"/>
                <a:sym typeface="Poppins Medium"/>
              </a:rPr>
              <a:t>We are learning right alongside you!</a:t>
            </a:r>
            <a:endParaRPr sz="2200">
              <a:solidFill>
                <a:schemeClr val="lt1"/>
              </a:solidFill>
              <a:latin typeface="Poppins Medium"/>
              <a:ea typeface="Poppins Medium"/>
              <a:cs typeface="Poppins Medium"/>
              <a:sym typeface="Poppins Medium"/>
            </a:endParaRPr>
          </a:p>
          <a:p>
            <a:pPr marL="0" lvl="0" indent="0" algn="l" rtl="0">
              <a:lnSpc>
                <a:spcPct val="115000"/>
              </a:lnSpc>
              <a:spcBef>
                <a:spcPts val="1600"/>
              </a:spcBef>
              <a:spcAft>
                <a:spcPts val="1600"/>
              </a:spcAft>
              <a:buClr>
                <a:schemeClr val="dk1"/>
              </a:buClr>
              <a:buSzPts val="1100"/>
              <a:buFont typeface="Arial"/>
              <a:buNone/>
            </a:pPr>
            <a:r>
              <a:rPr lang="en" sz="2200">
                <a:solidFill>
                  <a:schemeClr val="lt1"/>
                </a:solidFill>
                <a:latin typeface="Poppins Medium"/>
                <a:ea typeface="Poppins Medium"/>
                <a:cs typeface="Poppins Medium"/>
                <a:sym typeface="Poppins Medium"/>
              </a:rPr>
              <a:t>Please take 60 seconds to answer 2 questions </a:t>
            </a:r>
            <a:r>
              <a:rPr lang="en" sz="2200" b="1" u="sng">
                <a:solidFill>
                  <a:schemeClr val="accent1"/>
                </a:solidFill>
                <a:latin typeface="Poppins"/>
                <a:ea typeface="Poppins"/>
                <a:cs typeface="Poppins"/>
                <a:sym typeface="Poppins"/>
                <a:hlinkClick r:id="rId3"/>
              </a:rPr>
              <a:t>here</a:t>
            </a:r>
            <a:r>
              <a:rPr lang="en" sz="2200" u="sng">
                <a:solidFill>
                  <a:schemeClr val="lt1"/>
                </a:solidFill>
                <a:latin typeface="Poppins Medium"/>
                <a:ea typeface="Poppins Medium"/>
                <a:cs typeface="Poppins Medium"/>
                <a:sym typeface="Poppins Medium"/>
                <a:hlinkClick r:id="rId3"/>
              </a:rPr>
              <a:t>.</a:t>
            </a:r>
            <a:endParaRPr sz="2200">
              <a:solidFill>
                <a:schemeClr val="lt1"/>
              </a:solidFill>
              <a:latin typeface="Poppins"/>
              <a:ea typeface="Poppins"/>
              <a:cs typeface="Poppins"/>
              <a:sym typeface="Poppins"/>
            </a:endParaRPr>
          </a:p>
        </p:txBody>
      </p:sp>
      <p:sp>
        <p:nvSpPr>
          <p:cNvPr id="2212" name="Google Shape;2212;p159"/>
          <p:cNvSpPr txBox="1"/>
          <p:nvPr/>
        </p:nvSpPr>
        <p:spPr>
          <a:xfrm>
            <a:off x="783600" y="1363700"/>
            <a:ext cx="7406100" cy="7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chemeClr val="accent1"/>
                </a:solidFill>
                <a:latin typeface="Poppins SemiBold"/>
                <a:ea typeface="Poppins SemiBold"/>
                <a:cs typeface="Poppins SemiBold"/>
                <a:sym typeface="Poppins SemiBold"/>
              </a:rPr>
              <a:t>We’d love your feedback!</a:t>
            </a:r>
            <a:endParaRPr sz="4000">
              <a:solidFill>
                <a:schemeClr val="accent1"/>
              </a:solidFill>
              <a:latin typeface="Poppins SemiBold"/>
              <a:ea typeface="Poppins SemiBold"/>
              <a:cs typeface="Poppins SemiBold"/>
              <a:sym typeface="Poppins SemiBo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16"/>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1"/>
        <p:cNvGrpSpPr/>
        <p:nvPr/>
      </p:nvGrpSpPr>
      <p:grpSpPr>
        <a:xfrm>
          <a:off x="0" y="0"/>
          <a:ext cx="0" cy="0"/>
          <a:chOff x="0" y="0"/>
          <a:chExt cx="0" cy="0"/>
        </a:xfrm>
      </p:grpSpPr>
      <p:sp>
        <p:nvSpPr>
          <p:cNvPr id="1892" name="Google Shape;1892;p124"/>
          <p:cNvSpPr txBox="1">
            <a:spLocks noGrp="1"/>
          </p:cNvSpPr>
          <p:nvPr>
            <p:ph type="body" idx="1"/>
          </p:nvPr>
        </p:nvSpPr>
        <p:spPr>
          <a:xfrm>
            <a:off x="677725" y="317100"/>
            <a:ext cx="7894800" cy="508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000" b="1">
                <a:solidFill>
                  <a:srgbClr val="222222"/>
                </a:solidFill>
              </a:rPr>
              <a:t>Learning at Home is Different...</a:t>
            </a:r>
            <a:endParaRPr sz="3000" b="1">
              <a:solidFill>
                <a:srgbClr val="222222"/>
              </a:solidFill>
            </a:endParaRPr>
          </a:p>
          <a:p>
            <a:pPr marL="0" lvl="0" indent="0" algn="l" rtl="0">
              <a:spcBef>
                <a:spcPts val="1600"/>
              </a:spcBef>
              <a:spcAft>
                <a:spcPts val="1600"/>
              </a:spcAft>
              <a:buNone/>
            </a:pPr>
            <a:endParaRPr sz="1600">
              <a:solidFill>
                <a:srgbClr val="000000"/>
              </a:solidFill>
              <a:latin typeface="Poppins"/>
              <a:ea typeface="Poppins"/>
              <a:cs typeface="Poppins"/>
              <a:sym typeface="Poppins"/>
            </a:endParaRPr>
          </a:p>
        </p:txBody>
      </p:sp>
      <p:sp>
        <p:nvSpPr>
          <p:cNvPr id="1893" name="Google Shape;1893;p124"/>
          <p:cNvSpPr txBox="1"/>
          <p:nvPr/>
        </p:nvSpPr>
        <p:spPr>
          <a:xfrm>
            <a:off x="1091250" y="1058488"/>
            <a:ext cx="7650900" cy="3315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highlight>
                  <a:schemeClr val="lt1"/>
                </a:highlight>
                <a:latin typeface="Poppins"/>
                <a:ea typeface="Poppins"/>
                <a:cs typeface="Poppins"/>
                <a:sym typeface="Poppins"/>
              </a:rPr>
              <a:t>A child’s </a:t>
            </a:r>
            <a:r>
              <a:rPr lang="en" b="1">
                <a:solidFill>
                  <a:schemeClr val="dk1"/>
                </a:solidFill>
                <a:highlight>
                  <a:schemeClr val="lt1"/>
                </a:highlight>
                <a:latin typeface="Poppins"/>
                <a:ea typeface="Poppins"/>
                <a:cs typeface="Poppins"/>
                <a:sym typeface="Poppins"/>
              </a:rPr>
              <a:t>home and community is a unique, powerful learning environment</a:t>
            </a:r>
            <a:r>
              <a:rPr lang="en">
                <a:solidFill>
                  <a:schemeClr val="dk1"/>
                </a:solidFill>
                <a:highlight>
                  <a:schemeClr val="lt1"/>
                </a:highlight>
                <a:latin typeface="Poppins"/>
                <a:ea typeface="Poppins"/>
                <a:cs typeface="Poppins"/>
                <a:sym typeface="Poppins"/>
              </a:rPr>
              <a:t>. </a:t>
            </a:r>
            <a:endParaRPr>
              <a:solidFill>
                <a:schemeClr val="dk1"/>
              </a:solidFill>
              <a:highlight>
                <a:schemeClr val="lt1"/>
              </a:highlight>
              <a:latin typeface="Poppins"/>
              <a:ea typeface="Poppins"/>
              <a:cs typeface="Poppins"/>
              <a:sym typeface="Poppins"/>
            </a:endParaRPr>
          </a:p>
          <a:p>
            <a:pPr marL="0" lvl="0" indent="0" algn="l" rtl="0">
              <a:lnSpc>
                <a:spcPct val="115000"/>
              </a:lnSpc>
              <a:spcBef>
                <a:spcPts val="1000"/>
              </a:spcBef>
              <a:spcAft>
                <a:spcPts val="0"/>
              </a:spcAft>
              <a:buNone/>
            </a:pPr>
            <a:r>
              <a:rPr lang="en">
                <a:solidFill>
                  <a:schemeClr val="dk1"/>
                </a:solidFill>
                <a:highlight>
                  <a:schemeClr val="lt1"/>
                </a:highlight>
                <a:latin typeface="Poppins"/>
                <a:ea typeface="Poppins"/>
                <a:cs typeface="Poppins"/>
                <a:sym typeface="Poppins"/>
              </a:rPr>
              <a:t>Teachers and family members </a:t>
            </a:r>
            <a:r>
              <a:rPr lang="en" b="1">
                <a:solidFill>
                  <a:schemeClr val="dk1"/>
                </a:solidFill>
                <a:highlight>
                  <a:schemeClr val="lt1"/>
                </a:highlight>
                <a:latin typeface="Poppins"/>
                <a:ea typeface="Poppins"/>
                <a:cs typeface="Poppins"/>
                <a:sym typeface="Poppins"/>
              </a:rPr>
              <a:t>need to work together</a:t>
            </a:r>
            <a:r>
              <a:rPr lang="en">
                <a:solidFill>
                  <a:schemeClr val="dk1"/>
                </a:solidFill>
                <a:highlight>
                  <a:schemeClr val="lt1"/>
                </a:highlight>
                <a:latin typeface="Poppins"/>
                <a:ea typeface="Poppins"/>
                <a:cs typeface="Poppins"/>
                <a:sym typeface="Poppins"/>
              </a:rPr>
              <a:t> to support continuous learning experiences. </a:t>
            </a:r>
            <a:endParaRPr>
              <a:solidFill>
                <a:schemeClr val="dk1"/>
              </a:solidFill>
              <a:highlight>
                <a:schemeClr val="lt1"/>
              </a:highlight>
              <a:latin typeface="Poppins"/>
              <a:ea typeface="Poppins"/>
              <a:cs typeface="Poppins"/>
              <a:sym typeface="Poppins"/>
            </a:endParaRPr>
          </a:p>
          <a:p>
            <a:pPr marL="0" lvl="0" indent="0" algn="l" rtl="0">
              <a:lnSpc>
                <a:spcPct val="115000"/>
              </a:lnSpc>
              <a:spcBef>
                <a:spcPts val="1000"/>
              </a:spcBef>
              <a:spcAft>
                <a:spcPts val="0"/>
              </a:spcAft>
              <a:buNone/>
            </a:pPr>
            <a:r>
              <a:rPr lang="en">
                <a:solidFill>
                  <a:schemeClr val="dk1"/>
                </a:solidFill>
                <a:highlight>
                  <a:schemeClr val="lt1"/>
                </a:highlight>
                <a:latin typeface="Poppins"/>
                <a:ea typeface="Poppins"/>
                <a:cs typeface="Poppins"/>
                <a:sym typeface="Poppins"/>
              </a:rPr>
              <a:t>Content that </a:t>
            </a:r>
            <a:r>
              <a:rPr lang="en" b="1">
                <a:solidFill>
                  <a:schemeClr val="dk1"/>
                </a:solidFill>
                <a:highlight>
                  <a:schemeClr val="lt1"/>
                </a:highlight>
                <a:latin typeface="Poppins"/>
                <a:ea typeface="Poppins"/>
                <a:cs typeface="Poppins"/>
                <a:sym typeface="Poppins"/>
              </a:rPr>
              <a:t>integrates the home environment and relationships </a:t>
            </a:r>
            <a:r>
              <a:rPr lang="en">
                <a:solidFill>
                  <a:schemeClr val="dk1"/>
                </a:solidFill>
                <a:highlight>
                  <a:schemeClr val="lt1"/>
                </a:highlight>
                <a:latin typeface="Poppins"/>
                <a:ea typeface="Poppins"/>
                <a:cs typeface="Poppins"/>
                <a:sym typeface="Poppins"/>
              </a:rPr>
              <a:t>makes remote learning more effective. </a:t>
            </a:r>
            <a:endParaRPr b="1">
              <a:solidFill>
                <a:schemeClr val="dk1"/>
              </a:solidFill>
              <a:highlight>
                <a:schemeClr val="lt1"/>
              </a:highlight>
              <a:latin typeface="Poppins"/>
              <a:ea typeface="Poppins"/>
              <a:cs typeface="Poppins"/>
              <a:sym typeface="Poppins"/>
            </a:endParaRPr>
          </a:p>
          <a:p>
            <a:pPr marL="0" lvl="0" indent="0" algn="l" rtl="0">
              <a:lnSpc>
                <a:spcPct val="115000"/>
              </a:lnSpc>
              <a:spcBef>
                <a:spcPts val="1000"/>
              </a:spcBef>
              <a:spcAft>
                <a:spcPts val="0"/>
              </a:spcAft>
              <a:buNone/>
            </a:pPr>
            <a:r>
              <a:rPr lang="en" b="1">
                <a:solidFill>
                  <a:schemeClr val="dk1"/>
                </a:solidFill>
                <a:highlight>
                  <a:schemeClr val="lt1"/>
                </a:highlight>
                <a:latin typeface="Poppins"/>
                <a:ea typeface="Poppins"/>
                <a:cs typeface="Poppins"/>
                <a:sym typeface="Poppins"/>
              </a:rPr>
              <a:t>It is not realistic to replicate the school day at home</a:t>
            </a:r>
            <a:r>
              <a:rPr lang="en">
                <a:solidFill>
                  <a:schemeClr val="dk1"/>
                </a:solidFill>
                <a:highlight>
                  <a:schemeClr val="lt1"/>
                </a:highlight>
                <a:latin typeface="Poppins"/>
                <a:ea typeface="Poppins"/>
                <a:cs typeface="Poppins"/>
                <a:sym typeface="Poppins"/>
              </a:rPr>
              <a:t>. Focus on high priorities and encourage families to look for daily learning moments they can enjoy together..</a:t>
            </a:r>
            <a:endParaRPr b="1">
              <a:solidFill>
                <a:schemeClr val="dk1"/>
              </a:solidFill>
              <a:highlight>
                <a:schemeClr val="lt1"/>
              </a:highlight>
              <a:latin typeface="Poppins"/>
              <a:ea typeface="Poppins"/>
              <a:cs typeface="Poppins"/>
              <a:sym typeface="Poppins"/>
            </a:endParaRPr>
          </a:p>
          <a:p>
            <a:pPr marL="0" lvl="0" indent="0" algn="l" rtl="0">
              <a:lnSpc>
                <a:spcPct val="115000"/>
              </a:lnSpc>
              <a:spcBef>
                <a:spcPts val="1000"/>
              </a:spcBef>
              <a:spcAft>
                <a:spcPts val="0"/>
              </a:spcAft>
              <a:buNone/>
            </a:pPr>
            <a:r>
              <a:rPr lang="en" b="1">
                <a:solidFill>
                  <a:schemeClr val="dk1"/>
                </a:solidFill>
                <a:highlight>
                  <a:schemeClr val="lt1"/>
                </a:highlight>
                <a:latin typeface="Poppins"/>
                <a:ea typeface="Poppins"/>
                <a:cs typeface="Poppins"/>
                <a:sym typeface="Poppins"/>
              </a:rPr>
              <a:t>Supporting students to work independently is important.</a:t>
            </a:r>
            <a:r>
              <a:rPr lang="en">
                <a:solidFill>
                  <a:schemeClr val="dk1"/>
                </a:solidFill>
                <a:highlight>
                  <a:schemeClr val="lt1"/>
                </a:highlight>
                <a:latin typeface="Poppins"/>
                <a:ea typeface="Poppins"/>
                <a:cs typeface="Poppins"/>
                <a:sym typeface="Poppins"/>
              </a:rPr>
              <a:t> Because students are working at home, </a:t>
            </a:r>
            <a:r>
              <a:rPr lang="en" b="1">
                <a:solidFill>
                  <a:schemeClr val="dk1"/>
                </a:solidFill>
                <a:highlight>
                  <a:schemeClr val="lt1"/>
                </a:highlight>
                <a:latin typeface="Poppins"/>
                <a:ea typeface="Poppins"/>
                <a:cs typeface="Poppins"/>
                <a:sym typeface="Poppins"/>
              </a:rPr>
              <a:t>we need to</a:t>
            </a:r>
            <a:r>
              <a:rPr lang="en">
                <a:solidFill>
                  <a:schemeClr val="dk1"/>
                </a:solidFill>
                <a:highlight>
                  <a:schemeClr val="lt1"/>
                </a:highlight>
                <a:latin typeface="Poppins"/>
                <a:ea typeface="Poppins"/>
                <a:cs typeface="Poppins"/>
                <a:sym typeface="Poppins"/>
              </a:rPr>
              <a:t> </a:t>
            </a:r>
            <a:r>
              <a:rPr lang="en" b="1">
                <a:solidFill>
                  <a:schemeClr val="dk1"/>
                </a:solidFill>
                <a:highlight>
                  <a:schemeClr val="lt1"/>
                </a:highlight>
                <a:latin typeface="Poppins"/>
                <a:ea typeface="Poppins"/>
                <a:cs typeface="Poppins"/>
                <a:sym typeface="Poppins"/>
              </a:rPr>
              <a:t>provide content that respects the family role and gives families the tools</a:t>
            </a:r>
            <a:r>
              <a:rPr lang="en">
                <a:solidFill>
                  <a:schemeClr val="dk1"/>
                </a:solidFill>
                <a:highlight>
                  <a:schemeClr val="lt1"/>
                </a:highlight>
                <a:latin typeface="Poppins"/>
                <a:ea typeface="Poppins"/>
                <a:cs typeface="Poppins"/>
                <a:sym typeface="Poppins"/>
              </a:rPr>
              <a:t> they need to support their child.  </a:t>
            </a:r>
            <a:endParaRPr>
              <a:solidFill>
                <a:schemeClr val="dk1"/>
              </a:solidFill>
              <a:highlight>
                <a:schemeClr val="lt1"/>
              </a:highlight>
              <a:latin typeface="Poppins"/>
              <a:ea typeface="Poppins"/>
              <a:cs typeface="Poppins"/>
              <a:sym typeface="Poppins"/>
            </a:endParaRPr>
          </a:p>
          <a:p>
            <a:pPr marL="0" lvl="0" indent="0" algn="l" rtl="0">
              <a:lnSpc>
                <a:spcPct val="115000"/>
              </a:lnSpc>
              <a:spcBef>
                <a:spcPts val="1000"/>
              </a:spcBef>
              <a:spcAft>
                <a:spcPts val="1000"/>
              </a:spcAft>
              <a:buNone/>
            </a:pPr>
            <a:endParaRPr>
              <a:solidFill>
                <a:schemeClr val="dk1"/>
              </a:solidFill>
              <a:highlight>
                <a:schemeClr val="lt1"/>
              </a:highlight>
              <a:latin typeface="Poppins"/>
              <a:ea typeface="Poppins"/>
              <a:cs typeface="Poppins"/>
              <a:sym typeface="Poppins"/>
            </a:endParaRPr>
          </a:p>
        </p:txBody>
      </p:sp>
      <p:grpSp>
        <p:nvGrpSpPr>
          <p:cNvPr id="1894" name="Google Shape;1894;p124"/>
          <p:cNvGrpSpPr/>
          <p:nvPr/>
        </p:nvGrpSpPr>
        <p:grpSpPr>
          <a:xfrm>
            <a:off x="677732" y="1117360"/>
            <a:ext cx="350978" cy="259725"/>
            <a:chOff x="926825" y="895275"/>
            <a:chExt cx="5553450" cy="4109575"/>
          </a:xfrm>
        </p:grpSpPr>
        <p:sp>
          <p:nvSpPr>
            <p:cNvPr id="1895" name="Google Shape;1895;p124"/>
            <p:cNvSpPr/>
            <p:nvPr/>
          </p:nvSpPr>
          <p:spPr>
            <a:xfrm>
              <a:off x="2389225" y="913775"/>
              <a:ext cx="4091050" cy="4091075"/>
            </a:xfrm>
            <a:custGeom>
              <a:avLst/>
              <a:gdLst/>
              <a:ahLst/>
              <a:cxnLst/>
              <a:rect l="l" t="t" r="r" b="b"/>
              <a:pathLst>
                <a:path w="163642" h="163643" extrusionOk="0">
                  <a:moveTo>
                    <a:pt x="81821" y="1"/>
                  </a:moveTo>
                  <a:cubicBezTo>
                    <a:pt x="36653" y="1"/>
                    <a:pt x="0" y="36283"/>
                    <a:pt x="0" y="81822"/>
                  </a:cubicBezTo>
                  <a:cubicBezTo>
                    <a:pt x="0" y="126990"/>
                    <a:pt x="36283" y="163642"/>
                    <a:pt x="81821" y="163642"/>
                  </a:cubicBezTo>
                  <a:cubicBezTo>
                    <a:pt x="127359" y="163642"/>
                    <a:pt x="163642" y="126990"/>
                    <a:pt x="163642" y="81822"/>
                  </a:cubicBezTo>
                  <a:cubicBezTo>
                    <a:pt x="163642" y="36283"/>
                    <a:pt x="127359" y="1"/>
                    <a:pt x="81821" y="1"/>
                  </a:cubicBezTo>
                  <a:close/>
                </a:path>
              </a:pathLst>
            </a:custGeom>
            <a:solidFill>
              <a:srgbClr val="FFA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24"/>
            <p:cNvSpPr/>
            <p:nvPr/>
          </p:nvSpPr>
          <p:spPr>
            <a:xfrm>
              <a:off x="926825" y="895275"/>
              <a:ext cx="5127700" cy="4109575"/>
            </a:xfrm>
            <a:custGeom>
              <a:avLst/>
              <a:gdLst/>
              <a:ahLst/>
              <a:cxnLst/>
              <a:rect l="l" t="t" r="r" b="b"/>
              <a:pathLst>
                <a:path w="205108" h="164383" extrusionOk="0">
                  <a:moveTo>
                    <a:pt x="123286" y="0"/>
                  </a:moveTo>
                  <a:lnTo>
                    <a:pt x="123286" y="45168"/>
                  </a:lnTo>
                  <a:lnTo>
                    <a:pt x="0" y="45168"/>
                  </a:lnTo>
                  <a:lnTo>
                    <a:pt x="0" y="54054"/>
                  </a:lnTo>
                  <a:lnTo>
                    <a:pt x="132542" y="54054"/>
                  </a:lnTo>
                  <a:lnTo>
                    <a:pt x="132542" y="22955"/>
                  </a:lnTo>
                  <a:lnTo>
                    <a:pt x="192149" y="82562"/>
                  </a:lnTo>
                  <a:lnTo>
                    <a:pt x="132542" y="142169"/>
                  </a:lnTo>
                  <a:lnTo>
                    <a:pt x="132542" y="110699"/>
                  </a:lnTo>
                  <a:lnTo>
                    <a:pt x="0" y="110699"/>
                  </a:lnTo>
                  <a:lnTo>
                    <a:pt x="0" y="119955"/>
                  </a:lnTo>
                  <a:lnTo>
                    <a:pt x="123286" y="119955"/>
                  </a:lnTo>
                  <a:lnTo>
                    <a:pt x="123286" y="164382"/>
                  </a:lnTo>
                  <a:lnTo>
                    <a:pt x="205107" y="82562"/>
                  </a:lnTo>
                  <a:lnTo>
                    <a:pt x="123286"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7" name="Google Shape;1897;p124"/>
          <p:cNvGrpSpPr/>
          <p:nvPr/>
        </p:nvGrpSpPr>
        <p:grpSpPr>
          <a:xfrm>
            <a:off x="677732" y="1508510"/>
            <a:ext cx="350978" cy="259725"/>
            <a:chOff x="926825" y="895275"/>
            <a:chExt cx="5553450" cy="4109575"/>
          </a:xfrm>
        </p:grpSpPr>
        <p:sp>
          <p:nvSpPr>
            <p:cNvPr id="1898" name="Google Shape;1898;p124"/>
            <p:cNvSpPr/>
            <p:nvPr/>
          </p:nvSpPr>
          <p:spPr>
            <a:xfrm>
              <a:off x="2389225" y="913775"/>
              <a:ext cx="4091050" cy="4091075"/>
            </a:xfrm>
            <a:custGeom>
              <a:avLst/>
              <a:gdLst/>
              <a:ahLst/>
              <a:cxnLst/>
              <a:rect l="l" t="t" r="r" b="b"/>
              <a:pathLst>
                <a:path w="163642" h="163643" extrusionOk="0">
                  <a:moveTo>
                    <a:pt x="81821" y="1"/>
                  </a:moveTo>
                  <a:cubicBezTo>
                    <a:pt x="36653" y="1"/>
                    <a:pt x="0" y="36283"/>
                    <a:pt x="0" y="81822"/>
                  </a:cubicBezTo>
                  <a:cubicBezTo>
                    <a:pt x="0" y="126990"/>
                    <a:pt x="36283" y="163642"/>
                    <a:pt x="81821" y="163642"/>
                  </a:cubicBezTo>
                  <a:cubicBezTo>
                    <a:pt x="127359" y="163642"/>
                    <a:pt x="163642" y="126990"/>
                    <a:pt x="163642" y="81822"/>
                  </a:cubicBezTo>
                  <a:cubicBezTo>
                    <a:pt x="163642" y="36283"/>
                    <a:pt x="127359" y="1"/>
                    <a:pt x="81821" y="1"/>
                  </a:cubicBezTo>
                  <a:close/>
                </a:path>
              </a:pathLst>
            </a:custGeom>
            <a:solidFill>
              <a:srgbClr val="FFA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24"/>
            <p:cNvSpPr/>
            <p:nvPr/>
          </p:nvSpPr>
          <p:spPr>
            <a:xfrm>
              <a:off x="926825" y="895275"/>
              <a:ext cx="5127700" cy="4109575"/>
            </a:xfrm>
            <a:custGeom>
              <a:avLst/>
              <a:gdLst/>
              <a:ahLst/>
              <a:cxnLst/>
              <a:rect l="l" t="t" r="r" b="b"/>
              <a:pathLst>
                <a:path w="205108" h="164383" extrusionOk="0">
                  <a:moveTo>
                    <a:pt x="123286" y="0"/>
                  </a:moveTo>
                  <a:lnTo>
                    <a:pt x="123286" y="45168"/>
                  </a:lnTo>
                  <a:lnTo>
                    <a:pt x="0" y="45168"/>
                  </a:lnTo>
                  <a:lnTo>
                    <a:pt x="0" y="54054"/>
                  </a:lnTo>
                  <a:lnTo>
                    <a:pt x="132542" y="54054"/>
                  </a:lnTo>
                  <a:lnTo>
                    <a:pt x="132542" y="22955"/>
                  </a:lnTo>
                  <a:lnTo>
                    <a:pt x="192149" y="82562"/>
                  </a:lnTo>
                  <a:lnTo>
                    <a:pt x="132542" y="142169"/>
                  </a:lnTo>
                  <a:lnTo>
                    <a:pt x="132542" y="110699"/>
                  </a:lnTo>
                  <a:lnTo>
                    <a:pt x="0" y="110699"/>
                  </a:lnTo>
                  <a:lnTo>
                    <a:pt x="0" y="119955"/>
                  </a:lnTo>
                  <a:lnTo>
                    <a:pt x="123286" y="119955"/>
                  </a:lnTo>
                  <a:lnTo>
                    <a:pt x="123286" y="164382"/>
                  </a:lnTo>
                  <a:lnTo>
                    <a:pt x="205107" y="82562"/>
                  </a:lnTo>
                  <a:lnTo>
                    <a:pt x="123286"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0" name="Google Shape;1900;p124"/>
          <p:cNvGrpSpPr/>
          <p:nvPr/>
        </p:nvGrpSpPr>
        <p:grpSpPr>
          <a:xfrm>
            <a:off x="677732" y="2159635"/>
            <a:ext cx="350978" cy="259725"/>
            <a:chOff x="926825" y="895275"/>
            <a:chExt cx="5553450" cy="4109575"/>
          </a:xfrm>
        </p:grpSpPr>
        <p:sp>
          <p:nvSpPr>
            <p:cNvPr id="1901" name="Google Shape;1901;p124"/>
            <p:cNvSpPr/>
            <p:nvPr/>
          </p:nvSpPr>
          <p:spPr>
            <a:xfrm>
              <a:off x="2389225" y="913775"/>
              <a:ext cx="4091050" cy="4091075"/>
            </a:xfrm>
            <a:custGeom>
              <a:avLst/>
              <a:gdLst/>
              <a:ahLst/>
              <a:cxnLst/>
              <a:rect l="l" t="t" r="r" b="b"/>
              <a:pathLst>
                <a:path w="163642" h="163643" extrusionOk="0">
                  <a:moveTo>
                    <a:pt x="81821" y="1"/>
                  </a:moveTo>
                  <a:cubicBezTo>
                    <a:pt x="36653" y="1"/>
                    <a:pt x="0" y="36283"/>
                    <a:pt x="0" y="81822"/>
                  </a:cubicBezTo>
                  <a:cubicBezTo>
                    <a:pt x="0" y="126990"/>
                    <a:pt x="36283" y="163642"/>
                    <a:pt x="81821" y="163642"/>
                  </a:cubicBezTo>
                  <a:cubicBezTo>
                    <a:pt x="127359" y="163642"/>
                    <a:pt x="163642" y="126990"/>
                    <a:pt x="163642" y="81822"/>
                  </a:cubicBezTo>
                  <a:cubicBezTo>
                    <a:pt x="163642" y="36283"/>
                    <a:pt x="127359" y="1"/>
                    <a:pt x="81821" y="1"/>
                  </a:cubicBezTo>
                  <a:close/>
                </a:path>
              </a:pathLst>
            </a:custGeom>
            <a:solidFill>
              <a:srgbClr val="FFA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24"/>
            <p:cNvSpPr/>
            <p:nvPr/>
          </p:nvSpPr>
          <p:spPr>
            <a:xfrm>
              <a:off x="926825" y="895275"/>
              <a:ext cx="5127700" cy="4109575"/>
            </a:xfrm>
            <a:custGeom>
              <a:avLst/>
              <a:gdLst/>
              <a:ahLst/>
              <a:cxnLst/>
              <a:rect l="l" t="t" r="r" b="b"/>
              <a:pathLst>
                <a:path w="205108" h="164383" extrusionOk="0">
                  <a:moveTo>
                    <a:pt x="123286" y="0"/>
                  </a:moveTo>
                  <a:lnTo>
                    <a:pt x="123286" y="45168"/>
                  </a:lnTo>
                  <a:lnTo>
                    <a:pt x="0" y="45168"/>
                  </a:lnTo>
                  <a:lnTo>
                    <a:pt x="0" y="54054"/>
                  </a:lnTo>
                  <a:lnTo>
                    <a:pt x="132542" y="54054"/>
                  </a:lnTo>
                  <a:lnTo>
                    <a:pt x="132542" y="22955"/>
                  </a:lnTo>
                  <a:lnTo>
                    <a:pt x="192149" y="82562"/>
                  </a:lnTo>
                  <a:lnTo>
                    <a:pt x="132542" y="142169"/>
                  </a:lnTo>
                  <a:lnTo>
                    <a:pt x="132542" y="110699"/>
                  </a:lnTo>
                  <a:lnTo>
                    <a:pt x="0" y="110699"/>
                  </a:lnTo>
                  <a:lnTo>
                    <a:pt x="0" y="119955"/>
                  </a:lnTo>
                  <a:lnTo>
                    <a:pt x="123286" y="119955"/>
                  </a:lnTo>
                  <a:lnTo>
                    <a:pt x="123286" y="164382"/>
                  </a:lnTo>
                  <a:lnTo>
                    <a:pt x="205107" y="82562"/>
                  </a:lnTo>
                  <a:lnTo>
                    <a:pt x="123286"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124"/>
          <p:cNvGrpSpPr/>
          <p:nvPr/>
        </p:nvGrpSpPr>
        <p:grpSpPr>
          <a:xfrm>
            <a:off x="677732" y="2777710"/>
            <a:ext cx="350978" cy="259725"/>
            <a:chOff x="926825" y="895275"/>
            <a:chExt cx="5553450" cy="4109575"/>
          </a:xfrm>
        </p:grpSpPr>
        <p:sp>
          <p:nvSpPr>
            <p:cNvPr id="1904" name="Google Shape;1904;p124"/>
            <p:cNvSpPr/>
            <p:nvPr/>
          </p:nvSpPr>
          <p:spPr>
            <a:xfrm>
              <a:off x="2389225" y="913775"/>
              <a:ext cx="4091050" cy="4091075"/>
            </a:xfrm>
            <a:custGeom>
              <a:avLst/>
              <a:gdLst/>
              <a:ahLst/>
              <a:cxnLst/>
              <a:rect l="l" t="t" r="r" b="b"/>
              <a:pathLst>
                <a:path w="163642" h="163643" extrusionOk="0">
                  <a:moveTo>
                    <a:pt x="81821" y="1"/>
                  </a:moveTo>
                  <a:cubicBezTo>
                    <a:pt x="36653" y="1"/>
                    <a:pt x="0" y="36283"/>
                    <a:pt x="0" y="81822"/>
                  </a:cubicBezTo>
                  <a:cubicBezTo>
                    <a:pt x="0" y="126990"/>
                    <a:pt x="36283" y="163642"/>
                    <a:pt x="81821" y="163642"/>
                  </a:cubicBezTo>
                  <a:cubicBezTo>
                    <a:pt x="127359" y="163642"/>
                    <a:pt x="163642" y="126990"/>
                    <a:pt x="163642" y="81822"/>
                  </a:cubicBezTo>
                  <a:cubicBezTo>
                    <a:pt x="163642" y="36283"/>
                    <a:pt x="127359" y="1"/>
                    <a:pt x="81821" y="1"/>
                  </a:cubicBezTo>
                  <a:close/>
                </a:path>
              </a:pathLst>
            </a:custGeom>
            <a:solidFill>
              <a:srgbClr val="FFA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24"/>
            <p:cNvSpPr/>
            <p:nvPr/>
          </p:nvSpPr>
          <p:spPr>
            <a:xfrm>
              <a:off x="926825" y="895275"/>
              <a:ext cx="5127700" cy="4109575"/>
            </a:xfrm>
            <a:custGeom>
              <a:avLst/>
              <a:gdLst/>
              <a:ahLst/>
              <a:cxnLst/>
              <a:rect l="l" t="t" r="r" b="b"/>
              <a:pathLst>
                <a:path w="205108" h="164383" extrusionOk="0">
                  <a:moveTo>
                    <a:pt x="123286" y="0"/>
                  </a:moveTo>
                  <a:lnTo>
                    <a:pt x="123286" y="45168"/>
                  </a:lnTo>
                  <a:lnTo>
                    <a:pt x="0" y="45168"/>
                  </a:lnTo>
                  <a:lnTo>
                    <a:pt x="0" y="54054"/>
                  </a:lnTo>
                  <a:lnTo>
                    <a:pt x="132542" y="54054"/>
                  </a:lnTo>
                  <a:lnTo>
                    <a:pt x="132542" y="22955"/>
                  </a:lnTo>
                  <a:lnTo>
                    <a:pt x="192149" y="82562"/>
                  </a:lnTo>
                  <a:lnTo>
                    <a:pt x="132542" y="142169"/>
                  </a:lnTo>
                  <a:lnTo>
                    <a:pt x="132542" y="110699"/>
                  </a:lnTo>
                  <a:lnTo>
                    <a:pt x="0" y="110699"/>
                  </a:lnTo>
                  <a:lnTo>
                    <a:pt x="0" y="119955"/>
                  </a:lnTo>
                  <a:lnTo>
                    <a:pt x="123286" y="119955"/>
                  </a:lnTo>
                  <a:lnTo>
                    <a:pt x="123286" y="164382"/>
                  </a:lnTo>
                  <a:lnTo>
                    <a:pt x="205107" y="82562"/>
                  </a:lnTo>
                  <a:lnTo>
                    <a:pt x="123286"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6" name="Google Shape;1906;p124"/>
          <p:cNvSpPr/>
          <p:nvPr/>
        </p:nvSpPr>
        <p:spPr>
          <a:xfrm rot="-5400000">
            <a:off x="7544119" y="3682507"/>
            <a:ext cx="1543131" cy="1887305"/>
          </a:xfrm>
          <a:custGeom>
            <a:avLst/>
            <a:gdLst/>
            <a:ahLst/>
            <a:cxnLst/>
            <a:rect l="l" t="t" r="r" b="b"/>
            <a:pathLst>
              <a:path w="66998" h="66997" extrusionOk="0">
                <a:moveTo>
                  <a:pt x="1" y="0"/>
                </a:moveTo>
                <a:cubicBezTo>
                  <a:pt x="1" y="36946"/>
                  <a:pt x="30052" y="66997"/>
                  <a:pt x="66997" y="66997"/>
                </a:cubicBezTo>
                <a:lnTo>
                  <a:pt x="66997" y="47721"/>
                </a:lnTo>
                <a:cubicBezTo>
                  <a:pt x="40684" y="47721"/>
                  <a:pt x="19277" y="26313"/>
                  <a:pt x="19277" y="0"/>
                </a:cubicBezTo>
                <a:close/>
              </a:path>
            </a:pathLst>
          </a:custGeom>
          <a:solidFill>
            <a:srgbClr val="FFA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7" name="Google Shape;1907;p124"/>
          <p:cNvGrpSpPr/>
          <p:nvPr/>
        </p:nvGrpSpPr>
        <p:grpSpPr>
          <a:xfrm>
            <a:off x="677732" y="3419673"/>
            <a:ext cx="350978" cy="259725"/>
            <a:chOff x="926825" y="895275"/>
            <a:chExt cx="5553450" cy="4109575"/>
          </a:xfrm>
        </p:grpSpPr>
        <p:sp>
          <p:nvSpPr>
            <p:cNvPr id="1908" name="Google Shape;1908;p124"/>
            <p:cNvSpPr/>
            <p:nvPr/>
          </p:nvSpPr>
          <p:spPr>
            <a:xfrm>
              <a:off x="2389225" y="913775"/>
              <a:ext cx="4091050" cy="4091075"/>
            </a:xfrm>
            <a:custGeom>
              <a:avLst/>
              <a:gdLst/>
              <a:ahLst/>
              <a:cxnLst/>
              <a:rect l="l" t="t" r="r" b="b"/>
              <a:pathLst>
                <a:path w="163642" h="163643" extrusionOk="0">
                  <a:moveTo>
                    <a:pt x="81821" y="1"/>
                  </a:moveTo>
                  <a:cubicBezTo>
                    <a:pt x="36653" y="1"/>
                    <a:pt x="0" y="36283"/>
                    <a:pt x="0" y="81822"/>
                  </a:cubicBezTo>
                  <a:cubicBezTo>
                    <a:pt x="0" y="126990"/>
                    <a:pt x="36283" y="163642"/>
                    <a:pt x="81821" y="163642"/>
                  </a:cubicBezTo>
                  <a:cubicBezTo>
                    <a:pt x="127359" y="163642"/>
                    <a:pt x="163642" y="126990"/>
                    <a:pt x="163642" y="81822"/>
                  </a:cubicBezTo>
                  <a:cubicBezTo>
                    <a:pt x="163642" y="36283"/>
                    <a:pt x="127359" y="1"/>
                    <a:pt x="81821" y="1"/>
                  </a:cubicBezTo>
                  <a:close/>
                </a:path>
              </a:pathLst>
            </a:custGeom>
            <a:solidFill>
              <a:srgbClr val="FFA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24"/>
            <p:cNvSpPr/>
            <p:nvPr/>
          </p:nvSpPr>
          <p:spPr>
            <a:xfrm>
              <a:off x="926825" y="895275"/>
              <a:ext cx="5127700" cy="4109575"/>
            </a:xfrm>
            <a:custGeom>
              <a:avLst/>
              <a:gdLst/>
              <a:ahLst/>
              <a:cxnLst/>
              <a:rect l="l" t="t" r="r" b="b"/>
              <a:pathLst>
                <a:path w="205108" h="164383" extrusionOk="0">
                  <a:moveTo>
                    <a:pt x="123286" y="0"/>
                  </a:moveTo>
                  <a:lnTo>
                    <a:pt x="123286" y="45168"/>
                  </a:lnTo>
                  <a:lnTo>
                    <a:pt x="0" y="45168"/>
                  </a:lnTo>
                  <a:lnTo>
                    <a:pt x="0" y="54054"/>
                  </a:lnTo>
                  <a:lnTo>
                    <a:pt x="132542" y="54054"/>
                  </a:lnTo>
                  <a:lnTo>
                    <a:pt x="132542" y="22955"/>
                  </a:lnTo>
                  <a:lnTo>
                    <a:pt x="192149" y="82562"/>
                  </a:lnTo>
                  <a:lnTo>
                    <a:pt x="132542" y="142169"/>
                  </a:lnTo>
                  <a:lnTo>
                    <a:pt x="132542" y="110699"/>
                  </a:lnTo>
                  <a:lnTo>
                    <a:pt x="0" y="110699"/>
                  </a:lnTo>
                  <a:lnTo>
                    <a:pt x="0" y="119955"/>
                  </a:lnTo>
                  <a:lnTo>
                    <a:pt x="123286" y="119955"/>
                  </a:lnTo>
                  <a:lnTo>
                    <a:pt x="123286" y="164382"/>
                  </a:lnTo>
                  <a:lnTo>
                    <a:pt x="205107" y="82562"/>
                  </a:lnTo>
                  <a:lnTo>
                    <a:pt x="123286"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0" name="Google Shape;1910;p124"/>
          <p:cNvSpPr txBox="1"/>
          <p:nvPr/>
        </p:nvSpPr>
        <p:spPr>
          <a:xfrm>
            <a:off x="677725" y="4373800"/>
            <a:ext cx="7698900" cy="46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i="1">
                <a:latin typeface="Poppins"/>
                <a:ea typeface="Poppins"/>
                <a:cs typeface="Poppins"/>
                <a:sym typeface="Poppins"/>
              </a:rPr>
              <a:t>Based on research by Epstein, Mapp, Moll, Yosso, and  </a:t>
            </a:r>
            <a:r>
              <a:rPr lang="en" sz="1200" i="1">
                <a:solidFill>
                  <a:schemeClr val="dk1"/>
                </a:solidFill>
                <a:latin typeface="Poppins"/>
                <a:ea typeface="Poppins"/>
                <a:cs typeface="Poppins"/>
                <a:sym typeface="Poppins"/>
              </a:rPr>
              <a:t>The Developmental Assets® Framework</a:t>
            </a:r>
            <a:endParaRPr sz="1200" i="1">
              <a:solidFill>
                <a:schemeClr val="dk1"/>
              </a:solidFill>
              <a:latin typeface="Poppins"/>
              <a:ea typeface="Poppins"/>
              <a:cs typeface="Poppins"/>
              <a:sym typeface="Poppins"/>
            </a:endParaRPr>
          </a:p>
          <a:p>
            <a:pPr marL="0" lvl="0" indent="0" algn="l" rtl="0">
              <a:spcBef>
                <a:spcPts val="0"/>
              </a:spcBef>
              <a:spcAft>
                <a:spcPts val="0"/>
              </a:spcAft>
              <a:buNone/>
            </a:pPr>
            <a:endParaRPr>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14"/>
        <p:cNvGrpSpPr/>
        <p:nvPr/>
      </p:nvGrpSpPr>
      <p:grpSpPr>
        <a:xfrm>
          <a:off x="0" y="0"/>
          <a:ext cx="0" cy="0"/>
          <a:chOff x="0" y="0"/>
          <a:chExt cx="0" cy="0"/>
        </a:xfrm>
      </p:grpSpPr>
      <p:sp>
        <p:nvSpPr>
          <p:cNvPr id="1915" name="Google Shape;1915;p125"/>
          <p:cNvSpPr txBox="1">
            <a:spLocks noGrp="1"/>
          </p:cNvSpPr>
          <p:nvPr>
            <p:ph type="title"/>
          </p:nvPr>
        </p:nvSpPr>
        <p:spPr>
          <a:xfrm>
            <a:off x="571500" y="571500"/>
            <a:ext cx="7595100" cy="1239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Setting up Remote Learning </a:t>
            </a:r>
            <a:endParaRPr/>
          </a:p>
          <a:p>
            <a:pPr marL="0" lvl="0" indent="0" algn="l" rtl="0">
              <a:spcBef>
                <a:spcPts val="0"/>
              </a:spcBef>
              <a:spcAft>
                <a:spcPts val="0"/>
              </a:spcAft>
              <a:buNone/>
            </a:pPr>
            <a:r>
              <a:rPr lang="en"/>
              <a:t>is as easy as 1, 2, 3</a:t>
            </a:r>
            <a:endParaRPr/>
          </a:p>
        </p:txBody>
      </p:sp>
      <p:sp>
        <p:nvSpPr>
          <p:cNvPr id="1916" name="Google Shape;1916;p125"/>
          <p:cNvSpPr txBox="1">
            <a:spLocks noGrp="1"/>
          </p:cNvSpPr>
          <p:nvPr>
            <p:ph type="subTitle" idx="1"/>
          </p:nvPr>
        </p:nvSpPr>
        <p:spPr>
          <a:xfrm>
            <a:off x="1625200" y="2133600"/>
            <a:ext cx="5337000" cy="20559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solidFill>
                  <a:schemeClr val="dk1"/>
                </a:solidFill>
              </a:rPr>
              <a:t>Set up your free teacher account*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Add students to your class(es)*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Access Home Learning Codes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sz="1000">
                <a:solidFill>
                  <a:schemeClr val="dk1"/>
                </a:solidFill>
              </a:rPr>
              <a:t>*Not applicable to Seesaw for Schools teachers</a:t>
            </a:r>
            <a:endParaRPr sz="1000">
              <a:solidFill>
                <a:schemeClr val="dk1"/>
              </a:solidFill>
            </a:endParaRPr>
          </a:p>
          <a:p>
            <a:pPr marL="0" lvl="0" indent="0" algn="l" rtl="0">
              <a:spcBef>
                <a:spcPts val="0"/>
              </a:spcBef>
              <a:spcAft>
                <a:spcPts val="0"/>
              </a:spcAft>
              <a:buNone/>
            </a:pPr>
            <a:endParaRPr/>
          </a:p>
        </p:txBody>
      </p:sp>
      <p:grpSp>
        <p:nvGrpSpPr>
          <p:cNvPr id="1917" name="Google Shape;1917;p125"/>
          <p:cNvGrpSpPr/>
          <p:nvPr/>
        </p:nvGrpSpPr>
        <p:grpSpPr>
          <a:xfrm>
            <a:off x="1028700" y="2117688"/>
            <a:ext cx="396000" cy="395400"/>
            <a:chOff x="4563900" y="464100"/>
            <a:chExt cx="396000" cy="395400"/>
          </a:xfrm>
        </p:grpSpPr>
        <p:sp>
          <p:nvSpPr>
            <p:cNvPr id="1918" name="Google Shape;1918;p125"/>
            <p:cNvSpPr/>
            <p:nvPr/>
          </p:nvSpPr>
          <p:spPr>
            <a:xfrm>
              <a:off x="4563900" y="464100"/>
              <a:ext cx="396000" cy="395400"/>
            </a:xfrm>
            <a:custGeom>
              <a:avLst/>
              <a:gdLst/>
              <a:ahLst/>
              <a:cxnLst/>
              <a:rect l="l" t="t" r="r" b="b"/>
              <a:pathLst>
                <a:path w="15840" h="15816" extrusionOk="0">
                  <a:moveTo>
                    <a:pt x="7932" y="1"/>
                  </a:moveTo>
                  <a:cubicBezTo>
                    <a:pt x="3544" y="1"/>
                    <a:pt x="1" y="3521"/>
                    <a:pt x="1" y="7884"/>
                  </a:cubicBezTo>
                  <a:cubicBezTo>
                    <a:pt x="1" y="12272"/>
                    <a:pt x="3544" y="15816"/>
                    <a:pt x="7932" y="15816"/>
                  </a:cubicBezTo>
                  <a:cubicBezTo>
                    <a:pt x="12295" y="15816"/>
                    <a:pt x="15839" y="12272"/>
                    <a:pt x="15839" y="7884"/>
                  </a:cubicBezTo>
                  <a:cubicBezTo>
                    <a:pt x="15839" y="3521"/>
                    <a:pt x="12295" y="1"/>
                    <a:pt x="7932" y="1"/>
                  </a:cubicBezTo>
                  <a:close/>
                </a:path>
              </a:pathLst>
            </a:custGeom>
            <a:solidFill>
              <a:srgbClr val="FFA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25"/>
            <p:cNvSpPr/>
            <p:nvPr/>
          </p:nvSpPr>
          <p:spPr>
            <a:xfrm>
              <a:off x="4723625" y="576825"/>
              <a:ext cx="62700" cy="174800"/>
            </a:xfrm>
            <a:custGeom>
              <a:avLst/>
              <a:gdLst/>
              <a:ahLst/>
              <a:cxnLst/>
              <a:rect l="l" t="t" r="r" b="b"/>
              <a:pathLst>
                <a:path w="2508" h="6992" extrusionOk="0">
                  <a:moveTo>
                    <a:pt x="0" y="0"/>
                  </a:moveTo>
                  <a:lnTo>
                    <a:pt x="0" y="1326"/>
                  </a:lnTo>
                  <a:lnTo>
                    <a:pt x="1061" y="1326"/>
                  </a:lnTo>
                  <a:lnTo>
                    <a:pt x="1061" y="6992"/>
                  </a:lnTo>
                  <a:lnTo>
                    <a:pt x="2507" y="6992"/>
                  </a:lnTo>
                  <a:lnTo>
                    <a:pt x="2507"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0" name="Google Shape;1920;p125"/>
          <p:cNvGrpSpPr/>
          <p:nvPr/>
        </p:nvGrpSpPr>
        <p:grpSpPr>
          <a:xfrm>
            <a:off x="1028700" y="2697149"/>
            <a:ext cx="396000" cy="396625"/>
            <a:chOff x="3611400" y="859500"/>
            <a:chExt cx="396000" cy="396625"/>
          </a:xfrm>
        </p:grpSpPr>
        <p:sp>
          <p:nvSpPr>
            <p:cNvPr id="1921" name="Google Shape;1921;p125"/>
            <p:cNvSpPr/>
            <p:nvPr/>
          </p:nvSpPr>
          <p:spPr>
            <a:xfrm>
              <a:off x="3611400" y="859500"/>
              <a:ext cx="396000" cy="396625"/>
            </a:xfrm>
            <a:custGeom>
              <a:avLst/>
              <a:gdLst/>
              <a:ahLst/>
              <a:cxnLst/>
              <a:rect l="l" t="t" r="r" b="b"/>
              <a:pathLst>
                <a:path w="15840" h="15865" extrusionOk="0">
                  <a:moveTo>
                    <a:pt x="7932" y="1"/>
                  </a:moveTo>
                  <a:cubicBezTo>
                    <a:pt x="3544" y="1"/>
                    <a:pt x="1" y="3569"/>
                    <a:pt x="1" y="7932"/>
                  </a:cubicBezTo>
                  <a:cubicBezTo>
                    <a:pt x="1" y="12296"/>
                    <a:pt x="3544" y="15864"/>
                    <a:pt x="7932" y="15864"/>
                  </a:cubicBezTo>
                  <a:cubicBezTo>
                    <a:pt x="12295" y="15864"/>
                    <a:pt x="15839" y="12296"/>
                    <a:pt x="15839" y="7932"/>
                  </a:cubicBezTo>
                  <a:cubicBezTo>
                    <a:pt x="15839" y="3569"/>
                    <a:pt x="12295" y="1"/>
                    <a:pt x="7932" y="1"/>
                  </a:cubicBezTo>
                  <a:close/>
                </a:path>
              </a:pathLst>
            </a:custGeom>
            <a:solidFill>
              <a:srgbClr val="FFA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25"/>
            <p:cNvSpPr/>
            <p:nvPr/>
          </p:nvSpPr>
          <p:spPr>
            <a:xfrm>
              <a:off x="3747600" y="968600"/>
              <a:ext cx="122975" cy="177225"/>
            </a:xfrm>
            <a:custGeom>
              <a:avLst/>
              <a:gdLst/>
              <a:ahLst/>
              <a:cxnLst/>
              <a:rect l="l" t="t" r="r" b="b"/>
              <a:pathLst>
                <a:path w="4919" h="7089" extrusionOk="0">
                  <a:moveTo>
                    <a:pt x="2532" y="0"/>
                  </a:moveTo>
                  <a:cubicBezTo>
                    <a:pt x="1833" y="0"/>
                    <a:pt x="1230" y="217"/>
                    <a:pt x="796" y="651"/>
                  </a:cubicBezTo>
                  <a:cubicBezTo>
                    <a:pt x="338" y="1061"/>
                    <a:pt x="73" y="1688"/>
                    <a:pt x="25" y="2508"/>
                  </a:cubicBezTo>
                  <a:lnTo>
                    <a:pt x="1399" y="2508"/>
                  </a:lnTo>
                  <a:cubicBezTo>
                    <a:pt x="1423" y="1616"/>
                    <a:pt x="1785" y="1182"/>
                    <a:pt x="2436" y="1182"/>
                  </a:cubicBezTo>
                  <a:cubicBezTo>
                    <a:pt x="2773" y="1182"/>
                    <a:pt x="2990" y="1278"/>
                    <a:pt x="3135" y="1447"/>
                  </a:cubicBezTo>
                  <a:cubicBezTo>
                    <a:pt x="3280" y="1640"/>
                    <a:pt x="3352" y="1881"/>
                    <a:pt x="3352" y="2170"/>
                  </a:cubicBezTo>
                  <a:cubicBezTo>
                    <a:pt x="3376" y="3207"/>
                    <a:pt x="2267" y="4509"/>
                    <a:pt x="1" y="6052"/>
                  </a:cubicBezTo>
                  <a:lnTo>
                    <a:pt x="1" y="7088"/>
                  </a:lnTo>
                  <a:lnTo>
                    <a:pt x="4919" y="7088"/>
                  </a:lnTo>
                  <a:lnTo>
                    <a:pt x="4919" y="5955"/>
                  </a:lnTo>
                  <a:lnTo>
                    <a:pt x="1881" y="5955"/>
                  </a:lnTo>
                  <a:cubicBezTo>
                    <a:pt x="2363" y="5642"/>
                    <a:pt x="2846" y="5280"/>
                    <a:pt x="3255" y="4894"/>
                  </a:cubicBezTo>
                  <a:cubicBezTo>
                    <a:pt x="3713" y="4485"/>
                    <a:pt x="4075" y="4026"/>
                    <a:pt x="4340" y="3544"/>
                  </a:cubicBezTo>
                  <a:cubicBezTo>
                    <a:pt x="4654" y="3062"/>
                    <a:pt x="4774" y="2556"/>
                    <a:pt x="4774" y="2074"/>
                  </a:cubicBezTo>
                  <a:cubicBezTo>
                    <a:pt x="4774" y="1423"/>
                    <a:pt x="4581" y="941"/>
                    <a:pt x="4196" y="579"/>
                  </a:cubicBezTo>
                  <a:cubicBezTo>
                    <a:pt x="3810" y="217"/>
                    <a:pt x="3255" y="0"/>
                    <a:pt x="253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3" name="Google Shape;1923;p125"/>
          <p:cNvGrpSpPr/>
          <p:nvPr/>
        </p:nvGrpSpPr>
        <p:grpSpPr>
          <a:xfrm>
            <a:off x="1028700" y="3354022"/>
            <a:ext cx="396000" cy="396000"/>
            <a:chOff x="3611400" y="1376625"/>
            <a:chExt cx="396000" cy="396000"/>
          </a:xfrm>
        </p:grpSpPr>
        <p:sp>
          <p:nvSpPr>
            <p:cNvPr id="1924" name="Google Shape;1924;p125"/>
            <p:cNvSpPr/>
            <p:nvPr/>
          </p:nvSpPr>
          <p:spPr>
            <a:xfrm>
              <a:off x="3611400" y="1376625"/>
              <a:ext cx="396000" cy="396000"/>
            </a:xfrm>
            <a:custGeom>
              <a:avLst/>
              <a:gdLst/>
              <a:ahLst/>
              <a:cxnLst/>
              <a:rect l="l" t="t" r="r" b="b"/>
              <a:pathLst>
                <a:path w="15840" h="15840" extrusionOk="0">
                  <a:moveTo>
                    <a:pt x="7932" y="1"/>
                  </a:moveTo>
                  <a:cubicBezTo>
                    <a:pt x="3544" y="1"/>
                    <a:pt x="1" y="3545"/>
                    <a:pt x="1" y="7908"/>
                  </a:cubicBezTo>
                  <a:cubicBezTo>
                    <a:pt x="1" y="12320"/>
                    <a:pt x="3544" y="15840"/>
                    <a:pt x="7932" y="15840"/>
                  </a:cubicBezTo>
                  <a:cubicBezTo>
                    <a:pt x="12295" y="15840"/>
                    <a:pt x="15839" y="12296"/>
                    <a:pt x="15839" y="7908"/>
                  </a:cubicBezTo>
                  <a:cubicBezTo>
                    <a:pt x="15839" y="3545"/>
                    <a:pt x="12295" y="1"/>
                    <a:pt x="7932" y="1"/>
                  </a:cubicBezTo>
                  <a:close/>
                </a:path>
              </a:pathLst>
            </a:custGeom>
            <a:solidFill>
              <a:srgbClr val="FFA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25"/>
            <p:cNvSpPr/>
            <p:nvPr/>
          </p:nvSpPr>
          <p:spPr>
            <a:xfrm>
              <a:off x="3747000" y="1482100"/>
              <a:ext cx="124175" cy="184450"/>
            </a:xfrm>
            <a:custGeom>
              <a:avLst/>
              <a:gdLst/>
              <a:ahLst/>
              <a:cxnLst/>
              <a:rect l="l" t="t" r="r" b="b"/>
              <a:pathLst>
                <a:path w="4967" h="7378" extrusionOk="0">
                  <a:moveTo>
                    <a:pt x="2580" y="1"/>
                  </a:moveTo>
                  <a:cubicBezTo>
                    <a:pt x="1833" y="1"/>
                    <a:pt x="1254" y="169"/>
                    <a:pt x="820" y="579"/>
                  </a:cubicBezTo>
                  <a:cubicBezTo>
                    <a:pt x="386" y="965"/>
                    <a:pt x="145" y="1495"/>
                    <a:pt x="121" y="2219"/>
                  </a:cubicBezTo>
                  <a:lnTo>
                    <a:pt x="1471" y="2219"/>
                  </a:lnTo>
                  <a:cubicBezTo>
                    <a:pt x="1495" y="1905"/>
                    <a:pt x="1592" y="1616"/>
                    <a:pt x="1809" y="1447"/>
                  </a:cubicBezTo>
                  <a:cubicBezTo>
                    <a:pt x="1978" y="1254"/>
                    <a:pt x="2219" y="1182"/>
                    <a:pt x="2532" y="1182"/>
                  </a:cubicBezTo>
                  <a:cubicBezTo>
                    <a:pt x="2797" y="1182"/>
                    <a:pt x="3038" y="1254"/>
                    <a:pt x="3183" y="1423"/>
                  </a:cubicBezTo>
                  <a:cubicBezTo>
                    <a:pt x="3352" y="1568"/>
                    <a:pt x="3424" y="1809"/>
                    <a:pt x="3424" y="2074"/>
                  </a:cubicBezTo>
                  <a:cubicBezTo>
                    <a:pt x="3424" y="2749"/>
                    <a:pt x="2990" y="3038"/>
                    <a:pt x="2050" y="3038"/>
                  </a:cubicBezTo>
                  <a:lnTo>
                    <a:pt x="1737" y="3038"/>
                  </a:lnTo>
                  <a:lnTo>
                    <a:pt x="1737" y="4196"/>
                  </a:lnTo>
                  <a:lnTo>
                    <a:pt x="2050" y="4196"/>
                  </a:lnTo>
                  <a:cubicBezTo>
                    <a:pt x="2556" y="4196"/>
                    <a:pt x="2918" y="4268"/>
                    <a:pt x="3183" y="4461"/>
                  </a:cubicBezTo>
                  <a:cubicBezTo>
                    <a:pt x="3472" y="4629"/>
                    <a:pt x="3569" y="4871"/>
                    <a:pt x="3569" y="5232"/>
                  </a:cubicBezTo>
                  <a:cubicBezTo>
                    <a:pt x="3569" y="5522"/>
                    <a:pt x="3496" y="5763"/>
                    <a:pt x="3304" y="5931"/>
                  </a:cubicBezTo>
                  <a:cubicBezTo>
                    <a:pt x="3135" y="6124"/>
                    <a:pt x="2894" y="6197"/>
                    <a:pt x="2556" y="6197"/>
                  </a:cubicBezTo>
                  <a:cubicBezTo>
                    <a:pt x="2195" y="6197"/>
                    <a:pt x="1881" y="6124"/>
                    <a:pt x="1712" y="5907"/>
                  </a:cubicBezTo>
                  <a:cubicBezTo>
                    <a:pt x="1495" y="5690"/>
                    <a:pt x="1375" y="5425"/>
                    <a:pt x="1351" y="5063"/>
                  </a:cubicBezTo>
                  <a:lnTo>
                    <a:pt x="1" y="5063"/>
                  </a:lnTo>
                  <a:cubicBezTo>
                    <a:pt x="49" y="5835"/>
                    <a:pt x="290" y="6414"/>
                    <a:pt x="772" y="6799"/>
                  </a:cubicBezTo>
                  <a:cubicBezTo>
                    <a:pt x="1230" y="7209"/>
                    <a:pt x="1857" y="7378"/>
                    <a:pt x="2653" y="7378"/>
                  </a:cubicBezTo>
                  <a:cubicBezTo>
                    <a:pt x="3376" y="7378"/>
                    <a:pt x="3954" y="7209"/>
                    <a:pt x="4364" y="6799"/>
                  </a:cubicBezTo>
                  <a:cubicBezTo>
                    <a:pt x="4750" y="6438"/>
                    <a:pt x="4967" y="5931"/>
                    <a:pt x="4967" y="5353"/>
                  </a:cubicBezTo>
                  <a:cubicBezTo>
                    <a:pt x="4967" y="4509"/>
                    <a:pt x="4485" y="3906"/>
                    <a:pt x="3496" y="3641"/>
                  </a:cubicBezTo>
                  <a:lnTo>
                    <a:pt x="3496" y="3593"/>
                  </a:lnTo>
                  <a:cubicBezTo>
                    <a:pt x="3882" y="3521"/>
                    <a:pt x="4220" y="3352"/>
                    <a:pt x="4461" y="3038"/>
                  </a:cubicBezTo>
                  <a:cubicBezTo>
                    <a:pt x="4702" y="2749"/>
                    <a:pt x="4822" y="2387"/>
                    <a:pt x="4822" y="1929"/>
                  </a:cubicBezTo>
                  <a:cubicBezTo>
                    <a:pt x="4822" y="1568"/>
                    <a:pt x="4726" y="1230"/>
                    <a:pt x="4557" y="965"/>
                  </a:cubicBezTo>
                  <a:cubicBezTo>
                    <a:pt x="4364" y="652"/>
                    <a:pt x="4123" y="459"/>
                    <a:pt x="3762" y="266"/>
                  </a:cubicBezTo>
                  <a:cubicBezTo>
                    <a:pt x="3472" y="97"/>
                    <a:pt x="3062" y="1"/>
                    <a:pt x="2580"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sp>
        <p:nvSpPr>
          <p:cNvPr id="1930" name="Google Shape;1930;p126"/>
          <p:cNvSpPr txBox="1">
            <a:spLocks noGrp="1"/>
          </p:cNvSpPr>
          <p:nvPr>
            <p:ph type="subTitle" idx="1"/>
          </p:nvPr>
        </p:nvSpPr>
        <p:spPr>
          <a:xfrm>
            <a:off x="990300" y="1845575"/>
            <a:ext cx="3902700" cy="2103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000"/>
              <a:t>Create your free teacher account</a:t>
            </a:r>
            <a:endParaRPr sz="4000"/>
          </a:p>
          <a:p>
            <a:pPr marL="0" lvl="0" indent="0" algn="l" rtl="0">
              <a:spcBef>
                <a:spcPts val="0"/>
              </a:spcBef>
              <a:spcAft>
                <a:spcPts val="0"/>
              </a:spcAft>
              <a:buNone/>
            </a:pPr>
            <a:endParaRPr sz="1000"/>
          </a:p>
          <a:p>
            <a:pPr marL="0" lvl="0" indent="0" algn="l" rtl="0">
              <a:spcBef>
                <a:spcPts val="0"/>
              </a:spcBef>
              <a:spcAft>
                <a:spcPts val="0"/>
              </a:spcAft>
              <a:buNone/>
            </a:pPr>
            <a:r>
              <a:rPr lang="en" sz="1000"/>
              <a:t>Seesaw for Schools teachers skip to Step 3</a:t>
            </a:r>
            <a:endParaRPr sz="1000"/>
          </a:p>
        </p:txBody>
      </p:sp>
      <p:sp>
        <p:nvSpPr>
          <p:cNvPr id="1931" name="Google Shape;1931;p126"/>
          <p:cNvSpPr txBox="1">
            <a:spLocks noGrp="1"/>
          </p:cNvSpPr>
          <p:nvPr>
            <p:ph type="title"/>
          </p:nvPr>
        </p:nvSpPr>
        <p:spPr>
          <a:xfrm>
            <a:off x="1045050" y="1274375"/>
            <a:ext cx="4148100" cy="571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500"/>
              <a:t>STEP 1:</a:t>
            </a:r>
            <a:endParaRPr sz="2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935"/>
        <p:cNvGrpSpPr/>
        <p:nvPr/>
      </p:nvGrpSpPr>
      <p:grpSpPr>
        <a:xfrm>
          <a:off x="0" y="0"/>
          <a:ext cx="0" cy="0"/>
          <a:chOff x="0" y="0"/>
          <a:chExt cx="0" cy="0"/>
        </a:xfrm>
      </p:grpSpPr>
      <p:pic>
        <p:nvPicPr>
          <p:cNvPr id="1936" name="Google Shape;1936;p127" descr="This video shows teachers how to create an account and first class. It is shared in the training Getting Teachers Started with Seesaw." title="Create an Account and Class (Free Seesaw)">
            <a:hlinkClick r:id="rId3"/>
          </p:cNvPr>
          <p:cNvPicPr preferRelativeResize="0"/>
          <p:nvPr/>
        </p:nvPicPr>
        <p:blipFill>
          <a:blip r:embed="rId4">
            <a:alphaModFix/>
          </a:blip>
          <a:stretch>
            <a:fillRect/>
          </a:stretch>
        </p:blipFill>
        <p:spPr>
          <a:xfrm>
            <a:off x="366225" y="653725"/>
            <a:ext cx="5114700" cy="3836025"/>
          </a:xfrm>
          <a:prstGeom prst="rect">
            <a:avLst/>
          </a:prstGeom>
          <a:noFill/>
          <a:ln>
            <a:noFill/>
          </a:ln>
        </p:spPr>
      </p:pic>
      <p:sp>
        <p:nvSpPr>
          <p:cNvPr id="1937" name="Google Shape;1937;p127"/>
          <p:cNvSpPr txBox="1"/>
          <p:nvPr/>
        </p:nvSpPr>
        <p:spPr>
          <a:xfrm>
            <a:off x="5764275" y="998238"/>
            <a:ext cx="3013500" cy="31470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STEP 1: </a:t>
            </a:r>
            <a:r>
              <a:rPr lang="en">
                <a:solidFill>
                  <a:schemeClr val="dk1"/>
                </a:solidFill>
                <a:latin typeface="Poppins"/>
                <a:ea typeface="Poppins"/>
                <a:cs typeface="Poppins"/>
                <a:sym typeface="Poppins"/>
              </a:rPr>
              <a:t>Click I’m a Teacher</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STEP 2: </a:t>
            </a:r>
            <a:r>
              <a:rPr lang="en">
                <a:solidFill>
                  <a:schemeClr val="dk1"/>
                </a:solidFill>
                <a:latin typeface="Poppins"/>
                <a:ea typeface="Poppins"/>
                <a:cs typeface="Poppins"/>
                <a:sym typeface="Poppins"/>
              </a:rPr>
              <a:t>Choose Create Account</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STEP 3: </a:t>
            </a:r>
            <a:r>
              <a:rPr lang="en">
                <a:solidFill>
                  <a:schemeClr val="dk1"/>
                </a:solidFill>
                <a:latin typeface="Poppins"/>
                <a:ea typeface="Poppins"/>
                <a:cs typeface="Poppins"/>
                <a:sym typeface="Poppins"/>
              </a:rPr>
              <a:t>Enter your information, or sign up with a Google account</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STEP 4: </a:t>
            </a:r>
            <a:r>
              <a:rPr lang="en">
                <a:solidFill>
                  <a:schemeClr val="dk1"/>
                </a:solidFill>
                <a:latin typeface="Poppins"/>
                <a:ea typeface="Poppins"/>
                <a:cs typeface="Poppins"/>
                <a:sym typeface="Poppins"/>
              </a:rPr>
              <a:t>Create a class. Name your class and choose a grade level, or Import a roster from Google Classroom.</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STEP 5: </a:t>
            </a:r>
            <a:r>
              <a:rPr lang="en">
                <a:solidFill>
                  <a:schemeClr val="dk1"/>
                </a:solidFill>
                <a:latin typeface="Poppins"/>
                <a:ea typeface="Poppins"/>
                <a:cs typeface="Poppins"/>
                <a:sym typeface="Poppins"/>
              </a:rPr>
              <a:t>Click the green check.</a:t>
            </a:r>
            <a:endParaRPr>
              <a:solidFill>
                <a:schemeClr val="dk1"/>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1"/>
        <p:cNvGrpSpPr/>
        <p:nvPr/>
      </p:nvGrpSpPr>
      <p:grpSpPr>
        <a:xfrm>
          <a:off x="0" y="0"/>
          <a:ext cx="0" cy="0"/>
          <a:chOff x="0" y="0"/>
          <a:chExt cx="0" cy="0"/>
        </a:xfrm>
      </p:grpSpPr>
      <p:sp>
        <p:nvSpPr>
          <p:cNvPr id="1942" name="Google Shape;1942;p128"/>
          <p:cNvSpPr txBox="1">
            <a:spLocks noGrp="1"/>
          </p:cNvSpPr>
          <p:nvPr>
            <p:ph type="body" idx="1"/>
          </p:nvPr>
        </p:nvSpPr>
        <p:spPr>
          <a:xfrm>
            <a:off x="848650" y="2775850"/>
            <a:ext cx="7539900" cy="476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000">
                <a:solidFill>
                  <a:srgbClr val="000000"/>
                </a:solidFill>
                <a:latin typeface="Poppins SemiBold"/>
                <a:ea typeface="Poppins SemiBold"/>
                <a:cs typeface="Poppins SemiBold"/>
                <a:sym typeface="Poppins SemiBold"/>
              </a:rPr>
              <a:t>Open a new tab and create or log in to a Seesaw account. </a:t>
            </a:r>
            <a:endParaRPr sz="2000">
              <a:solidFill>
                <a:srgbClr val="000000"/>
              </a:solidFill>
            </a:endParaRPr>
          </a:p>
        </p:txBody>
      </p:sp>
      <p:sp>
        <p:nvSpPr>
          <p:cNvPr id="1943" name="Google Shape;1943;p128"/>
          <p:cNvSpPr/>
          <p:nvPr/>
        </p:nvSpPr>
        <p:spPr>
          <a:xfrm>
            <a:off x="1510900" y="535775"/>
            <a:ext cx="3150300" cy="675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28"/>
          <p:cNvSpPr txBox="1"/>
          <p:nvPr/>
        </p:nvSpPr>
        <p:spPr>
          <a:xfrm>
            <a:off x="755450" y="1797150"/>
            <a:ext cx="4371900" cy="87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b="1">
                <a:latin typeface="Poppins"/>
                <a:ea typeface="Poppins"/>
                <a:cs typeface="Poppins"/>
                <a:sym typeface="Poppins"/>
              </a:rPr>
              <a:t>It’s your turn</a:t>
            </a:r>
            <a:endParaRPr sz="4000" b="1">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Seesaw PD Presentation Master">
  <a:themeElements>
    <a:clrScheme name="Simple Light">
      <a:dk1>
        <a:srgbClr val="000000"/>
      </a:dk1>
      <a:lt1>
        <a:srgbClr val="FFFFFF"/>
      </a:lt1>
      <a:dk2>
        <a:srgbClr val="595959"/>
      </a:dk2>
      <a:lt2>
        <a:srgbClr val="EEEEEE"/>
      </a:lt2>
      <a:accent1>
        <a:srgbClr val="59CCE5"/>
      </a:accent1>
      <a:accent2>
        <a:srgbClr val="1A6EBF"/>
      </a:accent2>
      <a:accent3>
        <a:srgbClr val="C7DB00"/>
      </a:accent3>
      <a:accent4>
        <a:srgbClr val="FFAB00"/>
      </a:accent4>
      <a:accent5>
        <a:srgbClr val="8229A1"/>
      </a:accent5>
      <a:accent6>
        <a:srgbClr val="000000"/>
      </a:accent6>
      <a:hlink>
        <a:srgbClr val="59CCE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esaw PD Presentation Master">
  <a:themeElements>
    <a:clrScheme name="Simple Light">
      <a:dk1>
        <a:srgbClr val="000000"/>
      </a:dk1>
      <a:lt1>
        <a:srgbClr val="FFFFFF"/>
      </a:lt1>
      <a:dk2>
        <a:srgbClr val="595959"/>
      </a:dk2>
      <a:lt2>
        <a:srgbClr val="EEEEEE"/>
      </a:lt2>
      <a:accent1>
        <a:srgbClr val="59CCE5"/>
      </a:accent1>
      <a:accent2>
        <a:srgbClr val="1A6EBF"/>
      </a:accent2>
      <a:accent3>
        <a:srgbClr val="C7DB00"/>
      </a:accent3>
      <a:accent4>
        <a:srgbClr val="FFAB00"/>
      </a:accent4>
      <a:accent5>
        <a:srgbClr val="8229A1"/>
      </a:accent5>
      <a:accent6>
        <a:srgbClr val="000000"/>
      </a:accent6>
      <a:hlink>
        <a:srgbClr val="59CCE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esaw PD Presentation Master">
  <a:themeElements>
    <a:clrScheme name="Simple Light">
      <a:dk1>
        <a:srgbClr val="000000"/>
      </a:dk1>
      <a:lt1>
        <a:srgbClr val="FFFFFF"/>
      </a:lt1>
      <a:dk2>
        <a:srgbClr val="595959"/>
      </a:dk2>
      <a:lt2>
        <a:srgbClr val="EEEEEE"/>
      </a:lt2>
      <a:accent1>
        <a:srgbClr val="59CCE5"/>
      </a:accent1>
      <a:accent2>
        <a:srgbClr val="1A6EBF"/>
      </a:accent2>
      <a:accent3>
        <a:srgbClr val="C7DB00"/>
      </a:accent3>
      <a:accent4>
        <a:srgbClr val="FFAB00"/>
      </a:accent4>
      <a:accent5>
        <a:srgbClr val="8229A1"/>
      </a:accent5>
      <a:accent6>
        <a:srgbClr val="000000"/>
      </a:accent6>
      <a:hlink>
        <a:srgbClr val="59CCE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16946</TotalTime>
  <Words>1911</Words>
  <Application>Microsoft Office PowerPoint</Application>
  <PresentationFormat>On-screen Show (16:9)</PresentationFormat>
  <Paragraphs>224</Paragraphs>
  <Slides>41</Slides>
  <Notes>41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41</vt:i4>
      </vt:variant>
    </vt:vector>
  </HeadingPairs>
  <TitlesOfParts>
    <vt:vector size="49" baseType="lpstr">
      <vt:lpstr>Arial</vt:lpstr>
      <vt:lpstr>Poppins</vt:lpstr>
      <vt:lpstr>Poppins Medium</vt:lpstr>
      <vt:lpstr>Poppins SemiBold</vt:lpstr>
      <vt:lpstr>Seesaw PD Presentation Master</vt:lpstr>
      <vt:lpstr>Simple Light</vt:lpstr>
      <vt:lpstr>Seesaw PD Presentation Master</vt:lpstr>
      <vt:lpstr>Seesaw PD Presentation Master</vt:lpstr>
      <vt:lpstr>PowerPoint Presentation</vt:lpstr>
      <vt:lpstr>Remote Learning for Teachers New to Seesaw </vt:lpstr>
      <vt:lpstr>PowerPoint Presentation</vt:lpstr>
      <vt:lpstr>PowerPoint Presentation</vt:lpstr>
      <vt:lpstr>PowerPoint Presentation</vt:lpstr>
      <vt:lpstr>Setting up Remote Learning  is as easy as 1, 2, 3</vt:lpstr>
      <vt:lpstr>STEP 1:</vt:lpstr>
      <vt:lpstr>PowerPoint Presentation</vt:lpstr>
      <vt:lpstr>PowerPoint Presentation</vt:lpstr>
      <vt:lpstr>STEP 2:</vt:lpstr>
      <vt:lpstr>PowerPoint Presentation</vt:lpstr>
      <vt:lpstr>PowerPoint Presentation</vt:lpstr>
      <vt:lpstr>STEP 3:</vt:lpstr>
      <vt:lpstr>PowerPoint Presentation</vt:lpstr>
      <vt:lpstr>PowerPoint Presentation</vt:lpstr>
      <vt:lpstr>PowerPoint Presentation</vt:lpstr>
      <vt:lpstr>PowerPoint Presentation</vt:lpstr>
      <vt:lpstr>Congrats! You’re set up.  Now, let’s see how students log in with  Home Learning codes.</vt:lpstr>
      <vt:lpstr>Get Ready to Watch</vt:lpstr>
      <vt:lpstr>PowerPoint Presentation</vt:lpstr>
      <vt:lpstr>PowerPoint Presentation</vt:lpstr>
      <vt:lpstr>PowerPoint Presentation</vt:lpstr>
      <vt:lpstr>PowerPoint Presentation</vt:lpstr>
      <vt:lpstr>The following slides show...</vt:lpstr>
      <vt:lpstr>Get Ready to Watch</vt:lpstr>
      <vt:lpstr>PowerPoint Presentation</vt:lpstr>
      <vt:lpstr>Get Ready to Watch</vt:lpstr>
      <vt:lpstr>PowerPoint Presentation</vt:lpstr>
      <vt:lpstr>Get Ready to Watch</vt:lpstr>
      <vt:lpstr>PowerPoint Presentation</vt:lpstr>
      <vt:lpstr>Get Ready to Watch</vt:lpstr>
      <vt:lpstr>PowerPoint Presentation</vt:lpstr>
      <vt:lpstr>You just learned how students and teachers post to Seesaw using the green Add+ button.</vt:lpstr>
      <vt:lpstr>Students can also post by responding to an activity you’ve assigned in Seesaw </vt:lpstr>
      <vt:lpstr>Get Ready to Watch</vt:lpstr>
      <vt:lpstr>PowerPoint Presentation</vt:lpstr>
      <vt:lpstr>PowerPoint Presentation</vt:lpstr>
      <vt:lpstr>We created a map of ready-to-go Seesaw activities for home learning organized by grade and subject.  You can find it HERE.</vt:lpstr>
      <vt:lpstr>Troubleshooting &amp; FAQs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Adrian Keena</cp:lastModifiedBy>
  <cp:revision>5</cp:revision>
  <dcterms:modified xsi:type="dcterms:W3CDTF">2020-04-18T14:30:47Z</dcterms:modified>
</cp:coreProperties>
</file>